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A1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FE69EA-0236-4886-A165-9F19A2E5C3C6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44C8991-DA77-4BF3-9CB8-34382131F16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Подготовительный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11E54D0-D7F9-4FBA-8C2D-B4612DEADC9F}" type="parTrans" cxnId="{9DD176AC-44EA-4B51-B88A-BD7D9F26ED35}">
      <dgm:prSet/>
      <dgm:spPr/>
      <dgm:t>
        <a:bodyPr/>
        <a:lstStyle/>
        <a:p>
          <a:endParaRPr lang="ru-RU"/>
        </a:p>
      </dgm:t>
    </dgm:pt>
    <dgm:pt modelId="{F8B9A3A4-CB36-4E5B-85BD-18508C5525E3}" type="sibTrans" cxnId="{9DD176AC-44EA-4B51-B88A-BD7D9F26ED35}">
      <dgm:prSet/>
      <dgm:spPr/>
      <dgm:t>
        <a:bodyPr/>
        <a:lstStyle/>
        <a:p>
          <a:endParaRPr lang="ru-RU"/>
        </a:p>
      </dgm:t>
    </dgm:pt>
    <dgm:pt modelId="{161C643B-66E4-427C-B0BD-528418784C06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определение проблемы, выбор темы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80A665C8-F263-4512-B117-1FC3B9A0D0AC}" type="parTrans" cxnId="{61F18247-4C62-46AF-A569-B43F4AC36380}">
      <dgm:prSet/>
      <dgm:spPr/>
      <dgm:t>
        <a:bodyPr/>
        <a:lstStyle/>
        <a:p>
          <a:endParaRPr lang="ru-RU"/>
        </a:p>
      </dgm:t>
    </dgm:pt>
    <dgm:pt modelId="{5D96FBA6-B593-4438-B026-5611F80F5B2D}" type="sibTrans" cxnId="{61F18247-4C62-46AF-A569-B43F4AC36380}">
      <dgm:prSet/>
      <dgm:spPr/>
      <dgm:t>
        <a:bodyPr/>
        <a:lstStyle/>
        <a:p>
          <a:endParaRPr lang="ru-RU"/>
        </a:p>
      </dgm:t>
    </dgm:pt>
    <dgm:pt modelId="{CDD4E03C-8E9D-4783-8818-24400A45769C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обоснование актуальности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7849C2F-5748-4B1B-8FDC-7DC6A33DCFF5}" type="parTrans" cxnId="{219E1790-9D4C-4293-B3D8-32D4FCB3C2AE}">
      <dgm:prSet/>
      <dgm:spPr/>
      <dgm:t>
        <a:bodyPr/>
        <a:lstStyle/>
        <a:p>
          <a:endParaRPr lang="ru-RU"/>
        </a:p>
      </dgm:t>
    </dgm:pt>
    <dgm:pt modelId="{89BF784C-FE1A-4972-9F34-652D4938FB20}" type="sibTrans" cxnId="{219E1790-9D4C-4293-B3D8-32D4FCB3C2AE}">
      <dgm:prSet/>
      <dgm:spPr/>
      <dgm:t>
        <a:bodyPr/>
        <a:lstStyle/>
        <a:p>
          <a:endParaRPr lang="ru-RU"/>
        </a:p>
      </dgm:t>
    </dgm:pt>
    <dgm:pt modelId="{8A9BDD31-8AF9-4C50-A563-17E37E283FAF}">
      <dgm:prSet phldrT="[Текст]" custT="1"/>
      <dgm:spPr/>
      <dgm:t>
        <a:bodyPr/>
        <a:lstStyle/>
        <a:p>
          <a:r>
            <a:rPr lang="ru-RU" sz="2400" b="1" dirty="0" smtClean="0"/>
            <a:t> </a:t>
          </a:r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Практический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AB868319-80B4-4B77-AA83-09388353EDDC}" type="parTrans" cxnId="{B0119245-7CAC-4BE5-AAA2-34946632F313}">
      <dgm:prSet/>
      <dgm:spPr/>
      <dgm:t>
        <a:bodyPr/>
        <a:lstStyle/>
        <a:p>
          <a:endParaRPr lang="ru-RU"/>
        </a:p>
      </dgm:t>
    </dgm:pt>
    <dgm:pt modelId="{8F13EBE2-94C8-4FCC-B22E-DF0ECCC2AB11}" type="sibTrans" cxnId="{B0119245-7CAC-4BE5-AAA2-34946632F313}">
      <dgm:prSet/>
      <dgm:spPr/>
      <dgm:t>
        <a:bodyPr/>
        <a:lstStyle/>
        <a:p>
          <a:endParaRPr lang="ru-RU"/>
        </a:p>
      </dgm:t>
    </dgm:pt>
    <dgm:pt modelId="{0B1EE05D-0A92-412B-8B91-69C1B7080A3E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работа с информационными материалами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15F58851-E726-4763-BAD1-C11EFD5A1DCE}" type="parTrans" cxnId="{C14C0ADA-4033-4568-A31B-C8A0A4B06E30}">
      <dgm:prSet/>
      <dgm:spPr/>
      <dgm:t>
        <a:bodyPr/>
        <a:lstStyle/>
        <a:p>
          <a:endParaRPr lang="ru-RU"/>
        </a:p>
      </dgm:t>
    </dgm:pt>
    <dgm:pt modelId="{996051EE-DE21-433B-B2C5-E7625980D410}" type="sibTrans" cxnId="{C14C0ADA-4033-4568-A31B-C8A0A4B06E30}">
      <dgm:prSet/>
      <dgm:spPr/>
      <dgm:t>
        <a:bodyPr/>
        <a:lstStyle/>
        <a:p>
          <a:endParaRPr lang="ru-RU"/>
        </a:p>
      </dgm:t>
    </dgm:pt>
    <dgm:pt modelId="{9CC7C000-A269-4E58-B3BE-DBAA9EBA6BB3}">
      <dgm:prSet phldrT="[Текст]"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составление карты-схемы расположения родников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BD880947-B9EB-43A4-8FE1-ADCA4E7F3F69}" type="parTrans" cxnId="{73CD0145-2116-4E91-9224-609B553527DE}">
      <dgm:prSet/>
      <dgm:spPr/>
      <dgm:t>
        <a:bodyPr/>
        <a:lstStyle/>
        <a:p>
          <a:endParaRPr lang="ru-RU"/>
        </a:p>
      </dgm:t>
    </dgm:pt>
    <dgm:pt modelId="{C2410F1D-D327-4714-8CC2-91A98AD4A7F9}" type="sibTrans" cxnId="{73CD0145-2116-4E91-9224-609B553527DE}">
      <dgm:prSet/>
      <dgm:spPr/>
      <dgm:t>
        <a:bodyPr/>
        <a:lstStyle/>
        <a:p>
          <a:endParaRPr lang="ru-RU"/>
        </a:p>
      </dgm:t>
    </dgm:pt>
    <dgm:pt modelId="{ED4D3235-DB93-4EE4-9225-2B8F37FFD53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Аналитический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46B43D0-1B20-432F-BA51-7BF7B803A7FE}" type="parTrans" cxnId="{6E23AD6A-E752-4347-8EF0-1AD8E9805D57}">
      <dgm:prSet/>
      <dgm:spPr/>
      <dgm:t>
        <a:bodyPr/>
        <a:lstStyle/>
        <a:p>
          <a:endParaRPr lang="ru-RU"/>
        </a:p>
      </dgm:t>
    </dgm:pt>
    <dgm:pt modelId="{8F649BE8-E8AD-49C4-8B19-97B766D6E32E}" type="sibTrans" cxnId="{6E23AD6A-E752-4347-8EF0-1AD8E9805D57}">
      <dgm:prSet/>
      <dgm:spPr/>
      <dgm:t>
        <a:bodyPr/>
        <a:lstStyle/>
        <a:p>
          <a:endParaRPr lang="ru-RU"/>
        </a:p>
      </dgm:t>
    </dgm:pt>
    <dgm:pt modelId="{4BC8ED84-0F1C-4058-8E3A-B66B660D5F4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отчет-альбом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5462B12-9946-4400-9DFD-1B1C5D6BCA2E}" type="parTrans" cxnId="{3B289695-1CA3-4DCD-A9D7-169B6E990EF5}">
      <dgm:prSet/>
      <dgm:spPr/>
      <dgm:t>
        <a:bodyPr/>
        <a:lstStyle/>
        <a:p>
          <a:endParaRPr lang="ru-RU"/>
        </a:p>
      </dgm:t>
    </dgm:pt>
    <dgm:pt modelId="{39463618-AC98-43BF-99B0-1D8E17631B2F}" type="sibTrans" cxnId="{3B289695-1CA3-4DCD-A9D7-169B6E990EF5}">
      <dgm:prSet/>
      <dgm:spPr/>
      <dgm:t>
        <a:bodyPr/>
        <a:lstStyle/>
        <a:p>
          <a:endParaRPr lang="ru-RU"/>
        </a:p>
      </dgm:t>
    </dgm:pt>
    <dgm:pt modelId="{62826A85-05D9-4AD8-870C-11286696C81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видеофильм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645700E-7951-4F0A-9FD4-FF5524175750}" type="parTrans" cxnId="{5EBB0D59-CD63-4948-A370-01AC998F68CA}">
      <dgm:prSet/>
      <dgm:spPr/>
      <dgm:t>
        <a:bodyPr/>
        <a:lstStyle/>
        <a:p>
          <a:endParaRPr lang="ru-RU"/>
        </a:p>
      </dgm:t>
    </dgm:pt>
    <dgm:pt modelId="{34C1E449-BED8-401F-9889-C8852FBA6D4E}" type="sibTrans" cxnId="{5EBB0D59-CD63-4948-A370-01AC998F68CA}">
      <dgm:prSet/>
      <dgm:spPr/>
      <dgm:t>
        <a:bodyPr/>
        <a:lstStyle/>
        <a:p>
          <a:endParaRPr lang="ru-RU"/>
        </a:p>
      </dgm:t>
    </dgm:pt>
    <dgm:pt modelId="{62CC0E88-6522-4A77-937A-CE8981AE95F2}">
      <dgm:prSet phldrT="[Текст]"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чтение и разучивание стихов о родниках, разучивание частушек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6BA04F80-D5D3-4BB8-AA73-51144C7741CB}" type="parTrans" cxnId="{16B27FCF-4009-4772-A375-2268676CA96F}">
      <dgm:prSet/>
      <dgm:spPr/>
      <dgm:t>
        <a:bodyPr/>
        <a:lstStyle/>
        <a:p>
          <a:endParaRPr lang="ru-RU"/>
        </a:p>
      </dgm:t>
    </dgm:pt>
    <dgm:pt modelId="{5BAD17ED-73F6-4561-99AB-E17A6CA74D29}" type="sibTrans" cxnId="{16B27FCF-4009-4772-A375-2268676CA96F}">
      <dgm:prSet/>
      <dgm:spPr/>
      <dgm:t>
        <a:bodyPr/>
        <a:lstStyle/>
        <a:p>
          <a:endParaRPr lang="ru-RU"/>
        </a:p>
      </dgm:t>
    </dgm:pt>
    <dgm:pt modelId="{82DAA1CB-2580-45FD-8274-0EE1D1387451}">
      <dgm:prSet phldrT="[Текст]"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проведение экологических  акций «Охраняй родник»; «Чистый родник»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6A8B428F-3671-4954-BB45-473D4531A083}" type="parTrans" cxnId="{BDDF7731-0CD6-4E4F-91FD-ECC6621D5525}">
      <dgm:prSet/>
      <dgm:spPr/>
      <dgm:t>
        <a:bodyPr/>
        <a:lstStyle/>
        <a:p>
          <a:endParaRPr lang="ru-RU"/>
        </a:p>
      </dgm:t>
    </dgm:pt>
    <dgm:pt modelId="{A706CBA5-96FC-4BDE-8A45-EE234CC57421}" type="sibTrans" cxnId="{BDDF7731-0CD6-4E4F-91FD-ECC6621D5525}">
      <dgm:prSet/>
      <dgm:spPr/>
      <dgm:t>
        <a:bodyPr/>
        <a:lstStyle/>
        <a:p>
          <a:endParaRPr lang="ru-RU"/>
        </a:p>
      </dgm:t>
    </dgm:pt>
    <dgm:pt modelId="{36644D08-75A8-40D1-83CF-C6CB7C0FC822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создание буклетов, брошюры, плаката, листовок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C2299AB3-3D94-4133-9860-70E4D058EC17}" type="parTrans" cxnId="{858567CA-4F73-47AA-B121-D8FAC3EBF223}">
      <dgm:prSet/>
      <dgm:spPr/>
      <dgm:t>
        <a:bodyPr/>
        <a:lstStyle/>
        <a:p>
          <a:endParaRPr lang="ru-RU"/>
        </a:p>
      </dgm:t>
    </dgm:pt>
    <dgm:pt modelId="{70756488-E278-4A2B-9DFE-7FE759A6D134}" type="sibTrans" cxnId="{858567CA-4F73-47AA-B121-D8FAC3EBF223}">
      <dgm:prSet/>
      <dgm:spPr/>
      <dgm:t>
        <a:bodyPr/>
        <a:lstStyle/>
        <a:p>
          <a:endParaRPr lang="ru-RU"/>
        </a:p>
      </dgm:t>
    </dgm:pt>
    <dgm:pt modelId="{7EF95838-B07E-4DEF-9F60-36A921D455F6}">
      <dgm:prSet phldrT="[Текст]"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экскурсии в историко-краеведческий музей  МБОУ ООШ № 11, сельскую библиотеку им. Г.Н. </a:t>
          </a:r>
          <a:r>
            <a:rPr lang="ru-RU" sz="900" dirty="0" err="1" smtClean="0">
              <a:latin typeface="Times New Roman" pitchFamily="18" charset="0"/>
              <a:cs typeface="Times New Roman" pitchFamily="18" charset="0"/>
            </a:rPr>
            <a:t>Веговой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55585933-9501-4F14-B99B-D808F06A1FC1}" type="parTrans" cxnId="{D866119D-A051-4D55-95DF-181805BDB535}">
      <dgm:prSet/>
      <dgm:spPr/>
      <dgm:t>
        <a:bodyPr/>
        <a:lstStyle/>
        <a:p>
          <a:endParaRPr lang="ru-RU"/>
        </a:p>
      </dgm:t>
    </dgm:pt>
    <dgm:pt modelId="{FE962775-B0B3-4153-A423-7153E622837F}" type="sibTrans" cxnId="{D866119D-A051-4D55-95DF-181805BDB535}">
      <dgm:prSet/>
      <dgm:spPr/>
      <dgm:t>
        <a:bodyPr/>
        <a:lstStyle/>
        <a:p>
          <a:endParaRPr lang="ru-RU"/>
        </a:p>
      </dgm:t>
    </dgm:pt>
    <dgm:pt modelId="{8A4AC3EB-5F41-4F83-8936-348E7DC745AF}">
      <dgm:prSet phldrT="[Текст]" custT="1"/>
      <dgm:spPr/>
      <dgm:t>
        <a:bodyPr/>
        <a:lstStyle/>
        <a:p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конкурс рисунков, создание поделок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dgm:t>
    </dgm:pt>
    <dgm:pt modelId="{2A0BFC2E-C744-4D55-A34A-AA71C308B2CC}" type="parTrans" cxnId="{81A1DB56-271D-4996-A912-4B5C87FBDC14}">
      <dgm:prSet/>
      <dgm:spPr/>
      <dgm:t>
        <a:bodyPr/>
        <a:lstStyle/>
        <a:p>
          <a:endParaRPr lang="ru-RU"/>
        </a:p>
      </dgm:t>
    </dgm:pt>
    <dgm:pt modelId="{1FC234E9-0A2A-483A-9186-7A59DC7EDAF7}" type="sibTrans" cxnId="{81A1DB56-271D-4996-A912-4B5C87FBDC14}">
      <dgm:prSet/>
      <dgm:spPr/>
      <dgm:t>
        <a:bodyPr/>
        <a:lstStyle/>
        <a:p>
          <a:endParaRPr lang="ru-RU"/>
        </a:p>
      </dgm:t>
    </dgm:pt>
    <dgm:pt modelId="{1E4DD192-AAC8-4127-A57F-5D9CEE9FFC8F}">
      <dgm:prSet phldrT="[Текст]" custT="1"/>
      <dgm:spPr/>
      <dgm:t>
        <a:bodyPr/>
        <a:lstStyle/>
        <a:p>
          <a:r>
            <a:rPr lang="ru-RU" sz="1050" dirty="0" smtClean="0">
              <a:latin typeface="Times New Roman" pitchFamily="18" charset="0"/>
              <a:cs typeface="Times New Roman" pitchFamily="18" charset="0"/>
            </a:rPr>
            <a:t>интервью с жителями села  </a:t>
          </a:r>
          <a:r>
            <a:rPr lang="ru-RU" sz="1050" dirty="0" err="1" smtClean="0">
              <a:latin typeface="Times New Roman" pitchFamily="18" charset="0"/>
              <a:cs typeface="Times New Roman" pitchFamily="18" charset="0"/>
            </a:rPr>
            <a:t>Филатовское</a:t>
          </a:r>
          <a:endParaRPr lang="ru-RU" sz="1050" dirty="0">
            <a:latin typeface="Times New Roman" pitchFamily="18" charset="0"/>
            <a:cs typeface="Times New Roman" pitchFamily="18" charset="0"/>
          </a:endParaRPr>
        </a:p>
      </dgm:t>
    </dgm:pt>
    <dgm:pt modelId="{03C7579C-1F0E-41A7-A8A2-047B41C9B0E3}" type="parTrans" cxnId="{600E71B8-4175-4961-A19D-07BE1A96C184}">
      <dgm:prSet/>
      <dgm:spPr/>
      <dgm:t>
        <a:bodyPr/>
        <a:lstStyle/>
        <a:p>
          <a:endParaRPr lang="ru-RU"/>
        </a:p>
      </dgm:t>
    </dgm:pt>
    <dgm:pt modelId="{B4FB99E4-5C18-4B8C-BF08-69203DCE1015}" type="sibTrans" cxnId="{600E71B8-4175-4961-A19D-07BE1A96C184}">
      <dgm:prSet/>
      <dgm:spPr/>
      <dgm:t>
        <a:bodyPr/>
        <a:lstStyle/>
        <a:p>
          <a:endParaRPr lang="ru-RU"/>
        </a:p>
      </dgm:t>
    </dgm:pt>
    <dgm:pt modelId="{3B7D202B-E6A1-478B-B6B8-70A89FD42D4F}" type="pres">
      <dgm:prSet presAssocID="{6AFE69EA-0236-4886-A165-9F19A2E5C3C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3222D3-D8BE-4879-AC2C-2150076B9F2A}" type="pres">
      <dgm:prSet presAssocID="{ED4D3235-DB93-4EE4-9225-2B8F37FFD53E}" presName="boxAndChildren" presStyleCnt="0"/>
      <dgm:spPr/>
    </dgm:pt>
    <dgm:pt modelId="{233357AB-83FA-40F7-B206-E7A21B6C25B7}" type="pres">
      <dgm:prSet presAssocID="{ED4D3235-DB93-4EE4-9225-2B8F37FFD53E}" presName="parentTextBox" presStyleLbl="node1" presStyleIdx="0" presStyleCnt="3"/>
      <dgm:spPr/>
      <dgm:t>
        <a:bodyPr/>
        <a:lstStyle/>
        <a:p>
          <a:endParaRPr lang="ru-RU"/>
        </a:p>
      </dgm:t>
    </dgm:pt>
    <dgm:pt modelId="{EE109310-7DD2-4D14-9318-7EA92044F9D4}" type="pres">
      <dgm:prSet presAssocID="{ED4D3235-DB93-4EE4-9225-2B8F37FFD53E}" presName="entireBox" presStyleLbl="node1" presStyleIdx="0" presStyleCnt="3" custLinFactNeighborX="1786" custLinFactNeighborY="-225"/>
      <dgm:spPr/>
      <dgm:t>
        <a:bodyPr/>
        <a:lstStyle/>
        <a:p>
          <a:endParaRPr lang="ru-RU"/>
        </a:p>
      </dgm:t>
    </dgm:pt>
    <dgm:pt modelId="{3B8C22BE-4E6E-41C7-B1FB-E6389EF069BB}" type="pres">
      <dgm:prSet presAssocID="{ED4D3235-DB93-4EE4-9225-2B8F37FFD53E}" presName="descendantBox" presStyleCnt="0"/>
      <dgm:spPr/>
    </dgm:pt>
    <dgm:pt modelId="{35BF7A4F-AB3C-4DF8-AFB0-326C24D69645}" type="pres">
      <dgm:prSet presAssocID="{4BC8ED84-0F1C-4058-8E3A-B66B660D5F40}" presName="childTextBox" presStyleLbl="fgAccFollowNode1" presStyleIdx="0" presStyleCnt="12" custLinFactNeighborX="-1786" custLinFactNeighborY="6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11C622-6966-485F-B611-5413BF8101A7}" type="pres">
      <dgm:prSet presAssocID="{62826A85-05D9-4AD8-870C-11286696C81E}" presName="childTextBox" presStyleLbl="fg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06B67-03FF-4990-95C1-4CCBCC6D1B21}" type="pres">
      <dgm:prSet presAssocID="{8F13EBE2-94C8-4FCC-B22E-DF0ECCC2AB11}" presName="sp" presStyleCnt="0"/>
      <dgm:spPr/>
    </dgm:pt>
    <dgm:pt modelId="{EE0D2D9C-4188-4D60-B905-FA77617BBB7A}" type="pres">
      <dgm:prSet presAssocID="{8A9BDD31-8AF9-4C50-A563-17E37E283FAF}" presName="arrowAndChildren" presStyleCnt="0"/>
      <dgm:spPr/>
    </dgm:pt>
    <dgm:pt modelId="{2777BCBB-65E4-4112-B799-8297DFB57518}" type="pres">
      <dgm:prSet presAssocID="{8A9BDD31-8AF9-4C50-A563-17E37E283FAF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B81D3C38-8E64-4254-B09B-9F4FD14864FB}" type="pres">
      <dgm:prSet presAssocID="{8A9BDD31-8AF9-4C50-A563-17E37E283FAF}" presName="arrow" presStyleLbl="node1" presStyleIdx="1" presStyleCnt="3" custScaleY="81493" custLinFactNeighborY="-4485"/>
      <dgm:spPr/>
      <dgm:t>
        <a:bodyPr/>
        <a:lstStyle/>
        <a:p>
          <a:endParaRPr lang="ru-RU"/>
        </a:p>
      </dgm:t>
    </dgm:pt>
    <dgm:pt modelId="{B45F1385-F890-4C13-A5D8-2E43B1AC0D91}" type="pres">
      <dgm:prSet presAssocID="{8A9BDD31-8AF9-4C50-A563-17E37E283FAF}" presName="descendantArrow" presStyleCnt="0"/>
      <dgm:spPr/>
    </dgm:pt>
    <dgm:pt modelId="{CCA2173E-84ED-4552-871C-29C289497FE1}" type="pres">
      <dgm:prSet presAssocID="{0B1EE05D-0A92-412B-8B91-69C1B7080A3E}" presName="childTextArrow" presStyleLbl="fgAccFollowNode1" presStyleIdx="2" presStyleCnt="12" custScaleY="133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64AE82-83D9-4830-A747-E00693F2F6B8}" type="pres">
      <dgm:prSet presAssocID="{9CC7C000-A269-4E58-B3BE-DBAA9EBA6BB3}" presName="childTextArrow" presStyleLbl="fgAccFollowNode1" presStyleIdx="3" presStyleCnt="12" custScaleY="111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0E058-7E55-46A0-815B-CD6E5B9AB93F}" type="pres">
      <dgm:prSet presAssocID="{62CC0E88-6522-4A77-937A-CE8981AE95F2}" presName="childTextArrow" presStyleLbl="fgAccFollowNode1" presStyleIdx="4" presStyleCnt="12" custScaleY="133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AFDEC-6A50-4099-B08F-34D7CC382BED}" type="pres">
      <dgm:prSet presAssocID="{7EF95838-B07E-4DEF-9F60-36A921D455F6}" presName="childTextArrow" presStyleLbl="fgAccFollowNode1" presStyleIdx="5" presStyleCnt="12" custScaleX="116679" custScaleY="155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64B46-83D7-4A3E-98A0-F20405D3A6FF}" type="pres">
      <dgm:prSet presAssocID="{8A4AC3EB-5F41-4F83-8936-348E7DC745AF}" presName="childTextArrow" presStyleLbl="fgAccFollow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93673-726D-428E-B959-F34E11DE6D46}" type="pres">
      <dgm:prSet presAssocID="{36644D08-75A8-40D1-83CF-C6CB7C0FC822}" presName="childTextArrow" presStyleLbl="fgAccFollowNode1" presStyleIdx="7" presStyleCnt="12" custScaleY="133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D2908-29C2-48F6-822D-599421BBE2A0}" type="pres">
      <dgm:prSet presAssocID="{82DAA1CB-2580-45FD-8274-0EE1D1387451}" presName="childTextArrow" presStyleLbl="fgAccFollowNode1" presStyleIdx="8" presStyleCnt="12" custScaleY="106411" custLinFactNeighborY="24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2F599-1BF8-4DDF-AA83-7B318FE7B9B3}" type="pres">
      <dgm:prSet presAssocID="{1E4DD192-AAC8-4127-A57F-5D9CEE9FFC8F}" presName="childTextArrow" presStyleLbl="fgAccFollowNode1" presStyleIdx="9" presStyleCnt="12" custScaleY="133730" custLinFactNeighborY="-19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792CAB-1C3D-4F0A-A80C-3AC4526BC8BB}" type="pres">
      <dgm:prSet presAssocID="{F8B9A3A4-CB36-4E5B-85BD-18508C5525E3}" presName="sp" presStyleCnt="0"/>
      <dgm:spPr/>
    </dgm:pt>
    <dgm:pt modelId="{C512166D-07A0-44D9-BD80-11F3D3C1D4E0}" type="pres">
      <dgm:prSet presAssocID="{E44C8991-DA77-4BF3-9CB8-34382131F160}" presName="arrowAndChildren" presStyleCnt="0"/>
      <dgm:spPr/>
    </dgm:pt>
    <dgm:pt modelId="{4E329BA4-631E-4A03-A446-1C9C303A1CA4}" type="pres">
      <dgm:prSet presAssocID="{E44C8991-DA77-4BF3-9CB8-34382131F160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15DFF9BC-91E9-4A64-A19F-3D040F03E5F0}" type="pres">
      <dgm:prSet presAssocID="{E44C8991-DA77-4BF3-9CB8-34382131F160}" presName="arrow" presStyleLbl="node1" presStyleIdx="2" presStyleCnt="3"/>
      <dgm:spPr/>
      <dgm:t>
        <a:bodyPr/>
        <a:lstStyle/>
        <a:p>
          <a:endParaRPr lang="ru-RU"/>
        </a:p>
      </dgm:t>
    </dgm:pt>
    <dgm:pt modelId="{24A4A504-5BFA-4219-AA4B-A1BF07D2EDB0}" type="pres">
      <dgm:prSet presAssocID="{E44C8991-DA77-4BF3-9CB8-34382131F160}" presName="descendantArrow" presStyleCnt="0"/>
      <dgm:spPr/>
    </dgm:pt>
    <dgm:pt modelId="{8E0480DE-08C7-4D7F-9BBF-A8FE38925524}" type="pres">
      <dgm:prSet presAssocID="{161C643B-66E4-427C-B0BD-528418784C06}" presName="childTextArrow" presStyleLbl="fgAccFollow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D60DA-ABF6-4E3E-A604-B527F8AF2469}" type="pres">
      <dgm:prSet presAssocID="{CDD4E03C-8E9D-4783-8818-24400A45769C}" presName="childTextArrow" presStyleLbl="fgAccFollow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4C0ADA-4033-4568-A31B-C8A0A4B06E30}" srcId="{8A9BDD31-8AF9-4C50-A563-17E37E283FAF}" destId="{0B1EE05D-0A92-412B-8B91-69C1B7080A3E}" srcOrd="0" destOrd="0" parTransId="{15F58851-E726-4763-BAD1-C11EFD5A1DCE}" sibTransId="{996051EE-DE21-433B-B2C5-E7625980D410}"/>
    <dgm:cxn modelId="{37BCCE61-D503-4D87-96B6-EA19ACF52E73}" type="presOf" srcId="{8A9BDD31-8AF9-4C50-A563-17E37E283FAF}" destId="{2777BCBB-65E4-4112-B799-8297DFB57518}" srcOrd="0" destOrd="0" presId="urn:microsoft.com/office/officeart/2005/8/layout/process4"/>
    <dgm:cxn modelId="{D01462CE-15D9-48C9-A54B-49A7D82E6DBF}" type="presOf" srcId="{9CC7C000-A269-4E58-B3BE-DBAA9EBA6BB3}" destId="{4D64AE82-83D9-4830-A747-E00693F2F6B8}" srcOrd="0" destOrd="0" presId="urn:microsoft.com/office/officeart/2005/8/layout/process4"/>
    <dgm:cxn modelId="{81A1DB56-271D-4996-A912-4B5C87FBDC14}" srcId="{8A9BDD31-8AF9-4C50-A563-17E37E283FAF}" destId="{8A4AC3EB-5F41-4F83-8936-348E7DC745AF}" srcOrd="4" destOrd="0" parTransId="{2A0BFC2E-C744-4D55-A34A-AA71C308B2CC}" sibTransId="{1FC234E9-0A2A-483A-9186-7A59DC7EDAF7}"/>
    <dgm:cxn modelId="{600E71B8-4175-4961-A19D-07BE1A96C184}" srcId="{8A9BDD31-8AF9-4C50-A563-17E37E283FAF}" destId="{1E4DD192-AAC8-4127-A57F-5D9CEE9FFC8F}" srcOrd="7" destOrd="0" parTransId="{03C7579C-1F0E-41A7-A8A2-047B41C9B0E3}" sibTransId="{B4FB99E4-5C18-4B8C-BF08-69203DCE1015}"/>
    <dgm:cxn modelId="{8D027618-B436-441A-855A-5D7FA4029410}" type="presOf" srcId="{6AFE69EA-0236-4886-A165-9F19A2E5C3C6}" destId="{3B7D202B-E6A1-478B-B6B8-70A89FD42D4F}" srcOrd="0" destOrd="0" presId="urn:microsoft.com/office/officeart/2005/8/layout/process4"/>
    <dgm:cxn modelId="{8AEDD633-A5F9-4CD6-BCEE-AA151F2B51A9}" type="presOf" srcId="{E44C8991-DA77-4BF3-9CB8-34382131F160}" destId="{15DFF9BC-91E9-4A64-A19F-3D040F03E5F0}" srcOrd="1" destOrd="0" presId="urn:microsoft.com/office/officeart/2005/8/layout/process4"/>
    <dgm:cxn modelId="{61F18247-4C62-46AF-A569-B43F4AC36380}" srcId="{E44C8991-DA77-4BF3-9CB8-34382131F160}" destId="{161C643B-66E4-427C-B0BD-528418784C06}" srcOrd="0" destOrd="0" parTransId="{80A665C8-F263-4512-B117-1FC3B9A0D0AC}" sibTransId="{5D96FBA6-B593-4438-B026-5611F80F5B2D}"/>
    <dgm:cxn modelId="{73CD0145-2116-4E91-9224-609B553527DE}" srcId="{8A9BDD31-8AF9-4C50-A563-17E37E283FAF}" destId="{9CC7C000-A269-4E58-B3BE-DBAA9EBA6BB3}" srcOrd="1" destOrd="0" parTransId="{BD880947-B9EB-43A4-8FE1-ADCA4E7F3F69}" sibTransId="{C2410F1D-D327-4714-8CC2-91A98AD4A7F9}"/>
    <dgm:cxn modelId="{D866119D-A051-4D55-95DF-181805BDB535}" srcId="{8A9BDD31-8AF9-4C50-A563-17E37E283FAF}" destId="{7EF95838-B07E-4DEF-9F60-36A921D455F6}" srcOrd="3" destOrd="0" parTransId="{55585933-9501-4F14-B99B-D808F06A1FC1}" sibTransId="{FE962775-B0B3-4153-A423-7153E622837F}"/>
    <dgm:cxn modelId="{16B27FCF-4009-4772-A375-2268676CA96F}" srcId="{8A9BDD31-8AF9-4C50-A563-17E37E283FAF}" destId="{62CC0E88-6522-4A77-937A-CE8981AE95F2}" srcOrd="2" destOrd="0" parTransId="{6BA04F80-D5D3-4BB8-AA73-51144C7741CB}" sibTransId="{5BAD17ED-73F6-4561-99AB-E17A6CA74D29}"/>
    <dgm:cxn modelId="{F5D27903-966B-46B8-89FE-76B37D530347}" type="presOf" srcId="{CDD4E03C-8E9D-4783-8818-24400A45769C}" destId="{D6BD60DA-ABF6-4E3E-A604-B527F8AF2469}" srcOrd="0" destOrd="0" presId="urn:microsoft.com/office/officeart/2005/8/layout/process4"/>
    <dgm:cxn modelId="{06386969-B5DC-4FB5-8B4D-F0AE1CA4E782}" type="presOf" srcId="{62826A85-05D9-4AD8-870C-11286696C81E}" destId="{7C11C622-6966-485F-B611-5413BF8101A7}" srcOrd="0" destOrd="0" presId="urn:microsoft.com/office/officeart/2005/8/layout/process4"/>
    <dgm:cxn modelId="{469C3FF4-8F00-4B68-AA4C-7D602FB70911}" type="presOf" srcId="{ED4D3235-DB93-4EE4-9225-2B8F37FFD53E}" destId="{233357AB-83FA-40F7-B206-E7A21B6C25B7}" srcOrd="0" destOrd="0" presId="urn:microsoft.com/office/officeart/2005/8/layout/process4"/>
    <dgm:cxn modelId="{63F88D2F-D8B7-40AB-841F-6D867FFCE89A}" type="presOf" srcId="{E44C8991-DA77-4BF3-9CB8-34382131F160}" destId="{4E329BA4-631E-4A03-A446-1C9C303A1CA4}" srcOrd="0" destOrd="0" presId="urn:microsoft.com/office/officeart/2005/8/layout/process4"/>
    <dgm:cxn modelId="{061B24B7-769A-4BC1-B2C1-3A31CFCC05A9}" type="presOf" srcId="{82DAA1CB-2580-45FD-8274-0EE1D1387451}" destId="{136D2908-29C2-48F6-822D-599421BBE2A0}" srcOrd="0" destOrd="0" presId="urn:microsoft.com/office/officeart/2005/8/layout/process4"/>
    <dgm:cxn modelId="{3972493D-18FC-43A0-8EE3-2E1BA8BE8891}" type="presOf" srcId="{ED4D3235-DB93-4EE4-9225-2B8F37FFD53E}" destId="{EE109310-7DD2-4D14-9318-7EA92044F9D4}" srcOrd="1" destOrd="0" presId="urn:microsoft.com/office/officeart/2005/8/layout/process4"/>
    <dgm:cxn modelId="{858567CA-4F73-47AA-B121-D8FAC3EBF223}" srcId="{8A9BDD31-8AF9-4C50-A563-17E37E283FAF}" destId="{36644D08-75A8-40D1-83CF-C6CB7C0FC822}" srcOrd="5" destOrd="0" parTransId="{C2299AB3-3D94-4133-9860-70E4D058EC17}" sibTransId="{70756488-E278-4A2B-9DFE-7FE759A6D134}"/>
    <dgm:cxn modelId="{0A05CCB8-6793-4485-8F1A-78C8D3BC52EC}" type="presOf" srcId="{8A9BDD31-8AF9-4C50-A563-17E37E283FAF}" destId="{B81D3C38-8E64-4254-B09B-9F4FD14864FB}" srcOrd="1" destOrd="0" presId="urn:microsoft.com/office/officeart/2005/8/layout/process4"/>
    <dgm:cxn modelId="{BDDF7731-0CD6-4E4F-91FD-ECC6621D5525}" srcId="{8A9BDD31-8AF9-4C50-A563-17E37E283FAF}" destId="{82DAA1CB-2580-45FD-8274-0EE1D1387451}" srcOrd="6" destOrd="0" parTransId="{6A8B428F-3671-4954-BB45-473D4531A083}" sibTransId="{A706CBA5-96FC-4BDE-8A45-EE234CC57421}"/>
    <dgm:cxn modelId="{219E1790-9D4C-4293-B3D8-32D4FCB3C2AE}" srcId="{E44C8991-DA77-4BF3-9CB8-34382131F160}" destId="{CDD4E03C-8E9D-4783-8818-24400A45769C}" srcOrd="1" destOrd="0" parTransId="{17849C2F-5748-4B1B-8FDC-7DC6A33DCFF5}" sibTransId="{89BF784C-FE1A-4972-9F34-652D4938FB20}"/>
    <dgm:cxn modelId="{6E23AD6A-E752-4347-8EF0-1AD8E9805D57}" srcId="{6AFE69EA-0236-4886-A165-9F19A2E5C3C6}" destId="{ED4D3235-DB93-4EE4-9225-2B8F37FFD53E}" srcOrd="2" destOrd="0" parTransId="{446B43D0-1B20-432F-BA51-7BF7B803A7FE}" sibTransId="{8F649BE8-E8AD-49C4-8B19-97B766D6E32E}"/>
    <dgm:cxn modelId="{899F58BF-5FC3-4325-B97D-380CC7FB57F4}" type="presOf" srcId="{62CC0E88-6522-4A77-937A-CE8981AE95F2}" destId="{F010E058-7E55-46A0-815B-CD6E5B9AB93F}" srcOrd="0" destOrd="0" presId="urn:microsoft.com/office/officeart/2005/8/layout/process4"/>
    <dgm:cxn modelId="{EDEF86C6-E7D2-4128-91B1-BF596B34C664}" type="presOf" srcId="{0B1EE05D-0A92-412B-8B91-69C1B7080A3E}" destId="{CCA2173E-84ED-4552-871C-29C289497FE1}" srcOrd="0" destOrd="0" presId="urn:microsoft.com/office/officeart/2005/8/layout/process4"/>
    <dgm:cxn modelId="{CEC35EE6-89B8-42FC-B94C-983B73C4E9BD}" type="presOf" srcId="{7EF95838-B07E-4DEF-9F60-36A921D455F6}" destId="{E5EAFDEC-6A50-4099-B08F-34D7CC382BED}" srcOrd="0" destOrd="0" presId="urn:microsoft.com/office/officeart/2005/8/layout/process4"/>
    <dgm:cxn modelId="{2F4CA203-3D6F-4CF9-941A-8A005111F55B}" type="presOf" srcId="{4BC8ED84-0F1C-4058-8E3A-B66B660D5F40}" destId="{35BF7A4F-AB3C-4DF8-AFB0-326C24D69645}" srcOrd="0" destOrd="0" presId="urn:microsoft.com/office/officeart/2005/8/layout/process4"/>
    <dgm:cxn modelId="{0CDFED4B-84C7-4DB3-AB62-460F629D017F}" type="presOf" srcId="{36644D08-75A8-40D1-83CF-C6CB7C0FC822}" destId="{0A193673-726D-428E-B959-F34E11DE6D46}" srcOrd="0" destOrd="0" presId="urn:microsoft.com/office/officeart/2005/8/layout/process4"/>
    <dgm:cxn modelId="{5EBB0D59-CD63-4948-A370-01AC998F68CA}" srcId="{ED4D3235-DB93-4EE4-9225-2B8F37FFD53E}" destId="{62826A85-05D9-4AD8-870C-11286696C81E}" srcOrd="1" destOrd="0" parTransId="{F645700E-7951-4F0A-9FD4-FF5524175750}" sibTransId="{34C1E449-BED8-401F-9889-C8852FBA6D4E}"/>
    <dgm:cxn modelId="{C898EC07-FF2D-4ADE-9498-16E03E6B080D}" type="presOf" srcId="{1E4DD192-AAC8-4127-A57F-5D9CEE9FFC8F}" destId="{E0D2F599-1BF8-4DDF-AA83-7B318FE7B9B3}" srcOrd="0" destOrd="0" presId="urn:microsoft.com/office/officeart/2005/8/layout/process4"/>
    <dgm:cxn modelId="{3B289695-1CA3-4DCD-A9D7-169B6E990EF5}" srcId="{ED4D3235-DB93-4EE4-9225-2B8F37FFD53E}" destId="{4BC8ED84-0F1C-4058-8E3A-B66B660D5F40}" srcOrd="0" destOrd="0" parTransId="{D5462B12-9946-4400-9DFD-1B1C5D6BCA2E}" sibTransId="{39463618-AC98-43BF-99B0-1D8E17631B2F}"/>
    <dgm:cxn modelId="{B0119245-7CAC-4BE5-AAA2-34946632F313}" srcId="{6AFE69EA-0236-4886-A165-9F19A2E5C3C6}" destId="{8A9BDD31-8AF9-4C50-A563-17E37E283FAF}" srcOrd="1" destOrd="0" parTransId="{AB868319-80B4-4B77-AA83-09388353EDDC}" sibTransId="{8F13EBE2-94C8-4FCC-B22E-DF0ECCC2AB11}"/>
    <dgm:cxn modelId="{A1570386-A3B0-4216-BDD3-19EE9942DAAA}" type="presOf" srcId="{161C643B-66E4-427C-B0BD-528418784C06}" destId="{8E0480DE-08C7-4D7F-9BBF-A8FE38925524}" srcOrd="0" destOrd="0" presId="urn:microsoft.com/office/officeart/2005/8/layout/process4"/>
    <dgm:cxn modelId="{9DD176AC-44EA-4B51-B88A-BD7D9F26ED35}" srcId="{6AFE69EA-0236-4886-A165-9F19A2E5C3C6}" destId="{E44C8991-DA77-4BF3-9CB8-34382131F160}" srcOrd="0" destOrd="0" parTransId="{211E54D0-D7F9-4FBA-8C2D-B4612DEADC9F}" sibTransId="{F8B9A3A4-CB36-4E5B-85BD-18508C5525E3}"/>
    <dgm:cxn modelId="{3455F2A7-486C-4156-8AAE-3D3C1F27AEFC}" type="presOf" srcId="{8A4AC3EB-5F41-4F83-8936-348E7DC745AF}" destId="{85964B46-83D7-4A3E-98A0-F20405D3A6FF}" srcOrd="0" destOrd="0" presId="urn:microsoft.com/office/officeart/2005/8/layout/process4"/>
    <dgm:cxn modelId="{F6E52674-10B2-41A8-B30C-1B8AA79E4FD9}" type="presParOf" srcId="{3B7D202B-E6A1-478B-B6B8-70A89FD42D4F}" destId="{613222D3-D8BE-4879-AC2C-2150076B9F2A}" srcOrd="0" destOrd="0" presId="urn:microsoft.com/office/officeart/2005/8/layout/process4"/>
    <dgm:cxn modelId="{6564976B-4046-42E4-B9F6-3C93FC00E837}" type="presParOf" srcId="{613222D3-D8BE-4879-AC2C-2150076B9F2A}" destId="{233357AB-83FA-40F7-B206-E7A21B6C25B7}" srcOrd="0" destOrd="0" presId="urn:microsoft.com/office/officeart/2005/8/layout/process4"/>
    <dgm:cxn modelId="{8174DA7C-E1F6-455F-A1D6-3AE5020F8135}" type="presParOf" srcId="{613222D3-D8BE-4879-AC2C-2150076B9F2A}" destId="{EE109310-7DD2-4D14-9318-7EA92044F9D4}" srcOrd="1" destOrd="0" presId="urn:microsoft.com/office/officeart/2005/8/layout/process4"/>
    <dgm:cxn modelId="{6A4CCB91-FE1C-44A3-8546-E8C2832F9B78}" type="presParOf" srcId="{613222D3-D8BE-4879-AC2C-2150076B9F2A}" destId="{3B8C22BE-4E6E-41C7-B1FB-E6389EF069BB}" srcOrd="2" destOrd="0" presId="urn:microsoft.com/office/officeart/2005/8/layout/process4"/>
    <dgm:cxn modelId="{95020295-4F2A-4BB7-9915-A27D087C07F9}" type="presParOf" srcId="{3B8C22BE-4E6E-41C7-B1FB-E6389EF069BB}" destId="{35BF7A4F-AB3C-4DF8-AFB0-326C24D69645}" srcOrd="0" destOrd="0" presId="urn:microsoft.com/office/officeart/2005/8/layout/process4"/>
    <dgm:cxn modelId="{2289F5CC-FDAD-44D7-96E1-B892857A6ECD}" type="presParOf" srcId="{3B8C22BE-4E6E-41C7-B1FB-E6389EF069BB}" destId="{7C11C622-6966-485F-B611-5413BF8101A7}" srcOrd="1" destOrd="0" presId="urn:microsoft.com/office/officeart/2005/8/layout/process4"/>
    <dgm:cxn modelId="{FA493747-1783-4FE8-AB0F-A68E0B70BC96}" type="presParOf" srcId="{3B7D202B-E6A1-478B-B6B8-70A89FD42D4F}" destId="{B1106B67-03FF-4990-95C1-4CCBCC6D1B21}" srcOrd="1" destOrd="0" presId="urn:microsoft.com/office/officeart/2005/8/layout/process4"/>
    <dgm:cxn modelId="{338C7D5E-0A7B-4F1B-9BD3-1EB69D57A2E6}" type="presParOf" srcId="{3B7D202B-E6A1-478B-B6B8-70A89FD42D4F}" destId="{EE0D2D9C-4188-4D60-B905-FA77617BBB7A}" srcOrd="2" destOrd="0" presId="urn:microsoft.com/office/officeart/2005/8/layout/process4"/>
    <dgm:cxn modelId="{7E2D7D44-8DA3-4CAD-B4B2-1E804A953662}" type="presParOf" srcId="{EE0D2D9C-4188-4D60-B905-FA77617BBB7A}" destId="{2777BCBB-65E4-4112-B799-8297DFB57518}" srcOrd="0" destOrd="0" presId="urn:microsoft.com/office/officeart/2005/8/layout/process4"/>
    <dgm:cxn modelId="{DE124809-EAAF-441D-9DF2-6C5792BE2074}" type="presParOf" srcId="{EE0D2D9C-4188-4D60-B905-FA77617BBB7A}" destId="{B81D3C38-8E64-4254-B09B-9F4FD14864FB}" srcOrd="1" destOrd="0" presId="urn:microsoft.com/office/officeart/2005/8/layout/process4"/>
    <dgm:cxn modelId="{23A07D4A-BC0F-4C55-B7E0-6E48DC634999}" type="presParOf" srcId="{EE0D2D9C-4188-4D60-B905-FA77617BBB7A}" destId="{B45F1385-F890-4C13-A5D8-2E43B1AC0D91}" srcOrd="2" destOrd="0" presId="urn:microsoft.com/office/officeart/2005/8/layout/process4"/>
    <dgm:cxn modelId="{F5647897-EA30-47D9-9081-44AF24DDD2C8}" type="presParOf" srcId="{B45F1385-F890-4C13-A5D8-2E43B1AC0D91}" destId="{CCA2173E-84ED-4552-871C-29C289497FE1}" srcOrd="0" destOrd="0" presId="urn:microsoft.com/office/officeart/2005/8/layout/process4"/>
    <dgm:cxn modelId="{3342BB83-9BB5-4C4F-88A8-33281C74444F}" type="presParOf" srcId="{B45F1385-F890-4C13-A5D8-2E43B1AC0D91}" destId="{4D64AE82-83D9-4830-A747-E00693F2F6B8}" srcOrd="1" destOrd="0" presId="urn:microsoft.com/office/officeart/2005/8/layout/process4"/>
    <dgm:cxn modelId="{A21BF9D8-227D-41A4-ADD1-DA27B122A0C2}" type="presParOf" srcId="{B45F1385-F890-4C13-A5D8-2E43B1AC0D91}" destId="{F010E058-7E55-46A0-815B-CD6E5B9AB93F}" srcOrd="2" destOrd="0" presId="urn:microsoft.com/office/officeart/2005/8/layout/process4"/>
    <dgm:cxn modelId="{89C34B91-D52D-4F33-8278-FC9954E28AEF}" type="presParOf" srcId="{B45F1385-F890-4C13-A5D8-2E43B1AC0D91}" destId="{E5EAFDEC-6A50-4099-B08F-34D7CC382BED}" srcOrd="3" destOrd="0" presId="urn:microsoft.com/office/officeart/2005/8/layout/process4"/>
    <dgm:cxn modelId="{239785EC-2C62-4F4A-9569-8F927140A809}" type="presParOf" srcId="{B45F1385-F890-4C13-A5D8-2E43B1AC0D91}" destId="{85964B46-83D7-4A3E-98A0-F20405D3A6FF}" srcOrd="4" destOrd="0" presId="urn:microsoft.com/office/officeart/2005/8/layout/process4"/>
    <dgm:cxn modelId="{D31D6819-B290-4FC7-AF38-68D150EF5BE8}" type="presParOf" srcId="{B45F1385-F890-4C13-A5D8-2E43B1AC0D91}" destId="{0A193673-726D-428E-B959-F34E11DE6D46}" srcOrd="5" destOrd="0" presId="urn:microsoft.com/office/officeart/2005/8/layout/process4"/>
    <dgm:cxn modelId="{06DD487C-14C8-4BC4-A9D6-BB7CA036EA65}" type="presParOf" srcId="{B45F1385-F890-4C13-A5D8-2E43B1AC0D91}" destId="{136D2908-29C2-48F6-822D-599421BBE2A0}" srcOrd="6" destOrd="0" presId="urn:microsoft.com/office/officeart/2005/8/layout/process4"/>
    <dgm:cxn modelId="{1448C54B-1410-413A-B63C-D8BB6D5AAD37}" type="presParOf" srcId="{B45F1385-F890-4C13-A5D8-2E43B1AC0D91}" destId="{E0D2F599-1BF8-4DDF-AA83-7B318FE7B9B3}" srcOrd="7" destOrd="0" presId="urn:microsoft.com/office/officeart/2005/8/layout/process4"/>
    <dgm:cxn modelId="{924D56ED-8688-4055-B85A-FC87A3124ED5}" type="presParOf" srcId="{3B7D202B-E6A1-478B-B6B8-70A89FD42D4F}" destId="{66792CAB-1C3D-4F0A-A80C-3AC4526BC8BB}" srcOrd="3" destOrd="0" presId="urn:microsoft.com/office/officeart/2005/8/layout/process4"/>
    <dgm:cxn modelId="{5F965F4C-9221-44D9-AD5F-2A2CCBF4BFF2}" type="presParOf" srcId="{3B7D202B-E6A1-478B-B6B8-70A89FD42D4F}" destId="{C512166D-07A0-44D9-BD80-11F3D3C1D4E0}" srcOrd="4" destOrd="0" presId="urn:microsoft.com/office/officeart/2005/8/layout/process4"/>
    <dgm:cxn modelId="{856BBA9F-04A8-42D6-9698-FE094CA344AC}" type="presParOf" srcId="{C512166D-07A0-44D9-BD80-11F3D3C1D4E0}" destId="{4E329BA4-631E-4A03-A446-1C9C303A1CA4}" srcOrd="0" destOrd="0" presId="urn:microsoft.com/office/officeart/2005/8/layout/process4"/>
    <dgm:cxn modelId="{557C3A7B-17FA-4861-A7B0-3E7B5780C9AD}" type="presParOf" srcId="{C512166D-07A0-44D9-BD80-11F3D3C1D4E0}" destId="{15DFF9BC-91E9-4A64-A19F-3D040F03E5F0}" srcOrd="1" destOrd="0" presId="urn:microsoft.com/office/officeart/2005/8/layout/process4"/>
    <dgm:cxn modelId="{1273EBF5-F76D-4B51-A1B4-7786A20B572B}" type="presParOf" srcId="{C512166D-07A0-44D9-BD80-11F3D3C1D4E0}" destId="{24A4A504-5BFA-4219-AA4B-A1BF07D2EDB0}" srcOrd="2" destOrd="0" presId="urn:microsoft.com/office/officeart/2005/8/layout/process4"/>
    <dgm:cxn modelId="{64AEE06B-F7B5-4D50-BF82-D8F02E02E3A4}" type="presParOf" srcId="{24A4A504-5BFA-4219-AA4B-A1BF07D2EDB0}" destId="{8E0480DE-08C7-4D7F-9BBF-A8FE38925524}" srcOrd="0" destOrd="0" presId="urn:microsoft.com/office/officeart/2005/8/layout/process4"/>
    <dgm:cxn modelId="{BBD9E500-0EC4-4BBC-B0F7-DBF58D8CD07E}" type="presParOf" srcId="{24A4A504-5BFA-4219-AA4B-A1BF07D2EDB0}" destId="{D6BD60DA-ABF6-4E3E-A604-B527F8AF2469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09310-7DD2-4D14-9318-7EA92044F9D4}">
      <dsp:nvSpPr>
        <dsp:cNvPr id="0" name=""/>
        <dsp:cNvSpPr/>
      </dsp:nvSpPr>
      <dsp:spPr>
        <a:xfrm>
          <a:off x="0" y="3876701"/>
          <a:ext cx="8286808" cy="14042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Аналитический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76701"/>
        <a:ext cx="8286808" cy="758269"/>
      </dsp:txXfrm>
    </dsp:sp>
    <dsp:sp modelId="{35BF7A4F-AB3C-4DF8-AFB0-326C24D69645}">
      <dsp:nvSpPr>
        <dsp:cNvPr id="0" name=""/>
        <dsp:cNvSpPr/>
      </dsp:nvSpPr>
      <dsp:spPr>
        <a:xfrm>
          <a:off x="0" y="4640478"/>
          <a:ext cx="4143404" cy="64593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отчет-альбом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640478"/>
        <a:ext cx="4143404" cy="645933"/>
      </dsp:txXfrm>
    </dsp:sp>
    <dsp:sp modelId="{7C11C622-6966-485F-B611-5413BF8101A7}">
      <dsp:nvSpPr>
        <dsp:cNvPr id="0" name=""/>
        <dsp:cNvSpPr/>
      </dsp:nvSpPr>
      <dsp:spPr>
        <a:xfrm>
          <a:off x="4143404" y="4610046"/>
          <a:ext cx="4143404" cy="645933"/>
        </a:xfrm>
        <a:prstGeom prst="rect">
          <a:avLst/>
        </a:prstGeom>
        <a:solidFill>
          <a:schemeClr val="accent5">
            <a:tint val="40000"/>
            <a:alpha val="90000"/>
            <a:hueOff val="-976407"/>
            <a:satOff val="4387"/>
            <a:lumOff val="3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видеофильм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43404" y="4610046"/>
        <a:ext cx="4143404" cy="645933"/>
      </dsp:txXfrm>
    </dsp:sp>
    <dsp:sp modelId="{B81D3C38-8E64-4254-B09B-9F4FD14864FB}">
      <dsp:nvSpPr>
        <dsp:cNvPr id="0" name=""/>
        <dsp:cNvSpPr/>
      </dsp:nvSpPr>
      <dsp:spPr>
        <a:xfrm rot="10800000">
          <a:off x="0" y="2044088"/>
          <a:ext cx="8286808" cy="1759975"/>
        </a:xfrm>
        <a:prstGeom prst="upArrowCallou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</a:t>
          </a: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Практический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 rot="-10800000">
        <a:off x="0" y="2044088"/>
        <a:ext cx="8286808" cy="617751"/>
      </dsp:txXfrm>
    </dsp:sp>
    <dsp:sp modelId="{CCA2173E-84ED-4552-871C-29C289497FE1}">
      <dsp:nvSpPr>
        <dsp:cNvPr id="0" name=""/>
        <dsp:cNvSpPr/>
      </dsp:nvSpPr>
      <dsp:spPr>
        <a:xfrm>
          <a:off x="358" y="2590242"/>
          <a:ext cx="1014607" cy="863547"/>
        </a:xfrm>
        <a:prstGeom prst="rect">
          <a:avLst/>
        </a:prstGeom>
        <a:solidFill>
          <a:schemeClr val="accent5">
            <a:tint val="40000"/>
            <a:alpha val="90000"/>
            <a:hueOff val="-1952815"/>
            <a:satOff val="8773"/>
            <a:lumOff val="6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работа с информационными материалами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8" y="2590242"/>
        <a:ext cx="1014607" cy="863547"/>
      </dsp:txXfrm>
    </dsp:sp>
    <dsp:sp modelId="{4D64AE82-83D9-4830-A747-E00693F2F6B8}">
      <dsp:nvSpPr>
        <dsp:cNvPr id="0" name=""/>
        <dsp:cNvSpPr/>
      </dsp:nvSpPr>
      <dsp:spPr>
        <a:xfrm>
          <a:off x="1014966" y="2660728"/>
          <a:ext cx="1014607" cy="722576"/>
        </a:xfrm>
        <a:prstGeom prst="rect">
          <a:avLst/>
        </a:prstGeom>
        <a:solidFill>
          <a:schemeClr val="accent5">
            <a:tint val="40000"/>
            <a:alpha val="90000"/>
            <a:hueOff val="-2929222"/>
            <a:satOff val="13160"/>
            <a:lumOff val="90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составление карты-схемы расположения родников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14966" y="2660728"/>
        <a:ext cx="1014607" cy="722576"/>
      </dsp:txXfrm>
    </dsp:sp>
    <dsp:sp modelId="{F010E058-7E55-46A0-815B-CD6E5B9AB93F}">
      <dsp:nvSpPr>
        <dsp:cNvPr id="0" name=""/>
        <dsp:cNvSpPr/>
      </dsp:nvSpPr>
      <dsp:spPr>
        <a:xfrm>
          <a:off x="2029574" y="2590242"/>
          <a:ext cx="1014607" cy="863547"/>
        </a:xfrm>
        <a:prstGeom prst="rect">
          <a:avLst/>
        </a:prstGeom>
        <a:solidFill>
          <a:schemeClr val="accent5">
            <a:tint val="40000"/>
            <a:alpha val="90000"/>
            <a:hueOff val="-3905630"/>
            <a:satOff val="17547"/>
            <a:lumOff val="12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чтение и разучивание стихов о родниках, разучивание частушек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29574" y="2590242"/>
        <a:ext cx="1014607" cy="863547"/>
      </dsp:txXfrm>
    </dsp:sp>
    <dsp:sp modelId="{E5EAFDEC-6A50-4099-B08F-34D7CC382BED}">
      <dsp:nvSpPr>
        <dsp:cNvPr id="0" name=""/>
        <dsp:cNvSpPr/>
      </dsp:nvSpPr>
      <dsp:spPr>
        <a:xfrm>
          <a:off x="3044182" y="2519756"/>
          <a:ext cx="1183834" cy="1004519"/>
        </a:xfrm>
        <a:prstGeom prst="rect">
          <a:avLst/>
        </a:prstGeom>
        <a:solidFill>
          <a:schemeClr val="accent5">
            <a:tint val="40000"/>
            <a:alpha val="90000"/>
            <a:hueOff val="-4882037"/>
            <a:satOff val="21933"/>
            <a:lumOff val="15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экскурсии в историко-краеведческий музей  МБОУ ООШ № 11, сельскую библиотеку им. Г.Н. </a:t>
          </a:r>
          <a:r>
            <a:rPr lang="ru-RU" sz="900" kern="1200" dirty="0" err="1" smtClean="0">
              <a:latin typeface="Times New Roman" pitchFamily="18" charset="0"/>
              <a:cs typeface="Times New Roman" pitchFamily="18" charset="0"/>
            </a:rPr>
            <a:t>Веговой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4182" y="2519756"/>
        <a:ext cx="1183834" cy="1004519"/>
      </dsp:txXfrm>
    </dsp:sp>
    <dsp:sp modelId="{85964B46-83D7-4A3E-98A0-F20405D3A6FF}">
      <dsp:nvSpPr>
        <dsp:cNvPr id="0" name=""/>
        <dsp:cNvSpPr/>
      </dsp:nvSpPr>
      <dsp:spPr>
        <a:xfrm>
          <a:off x="4228017" y="2699146"/>
          <a:ext cx="1014607" cy="645739"/>
        </a:xfrm>
        <a:prstGeom prst="rect">
          <a:avLst/>
        </a:prstGeom>
        <a:solidFill>
          <a:schemeClr val="accent5">
            <a:tint val="40000"/>
            <a:alpha val="90000"/>
            <a:hueOff val="-5858445"/>
            <a:satOff val="26320"/>
            <a:lumOff val="180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конкурс рисунков, создание поделок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8017" y="2699146"/>
        <a:ext cx="1014607" cy="645739"/>
      </dsp:txXfrm>
    </dsp:sp>
    <dsp:sp modelId="{0A193673-726D-428E-B959-F34E11DE6D46}">
      <dsp:nvSpPr>
        <dsp:cNvPr id="0" name=""/>
        <dsp:cNvSpPr/>
      </dsp:nvSpPr>
      <dsp:spPr>
        <a:xfrm>
          <a:off x="5242625" y="2590242"/>
          <a:ext cx="1014607" cy="863547"/>
        </a:xfrm>
        <a:prstGeom prst="rect">
          <a:avLst/>
        </a:prstGeom>
        <a:solidFill>
          <a:schemeClr val="accent5">
            <a:tint val="40000"/>
            <a:alpha val="90000"/>
            <a:hueOff val="-6834852"/>
            <a:satOff val="30706"/>
            <a:lumOff val="211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Times New Roman" pitchFamily="18" charset="0"/>
              <a:cs typeface="Times New Roman" pitchFamily="18" charset="0"/>
            </a:rPr>
            <a:t>создание буклетов, брошюры, плаката, листовок</a:t>
          </a:r>
          <a:endParaRPr lang="ru-RU" sz="1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42625" y="2590242"/>
        <a:ext cx="1014607" cy="863547"/>
      </dsp:txXfrm>
    </dsp:sp>
    <dsp:sp modelId="{136D2908-29C2-48F6-822D-599421BBE2A0}">
      <dsp:nvSpPr>
        <dsp:cNvPr id="0" name=""/>
        <dsp:cNvSpPr/>
      </dsp:nvSpPr>
      <dsp:spPr>
        <a:xfrm>
          <a:off x="6257233" y="2837137"/>
          <a:ext cx="1014607" cy="687138"/>
        </a:xfrm>
        <a:prstGeom prst="rect">
          <a:avLst/>
        </a:prstGeom>
        <a:solidFill>
          <a:schemeClr val="accent5">
            <a:tint val="40000"/>
            <a:alpha val="90000"/>
            <a:hueOff val="-7811259"/>
            <a:satOff val="35093"/>
            <a:lumOff val="241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11430" rIns="64008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latin typeface="Times New Roman" pitchFamily="18" charset="0"/>
              <a:cs typeface="Times New Roman" pitchFamily="18" charset="0"/>
            </a:rPr>
            <a:t>проведение экологических  акций «Охраняй родник»; «Чистый родник»</a:t>
          </a:r>
          <a:endParaRPr lang="ru-RU" sz="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57233" y="2837137"/>
        <a:ext cx="1014607" cy="687138"/>
      </dsp:txXfrm>
    </dsp:sp>
    <dsp:sp modelId="{E0D2F599-1BF8-4DDF-AA83-7B318FE7B9B3}">
      <dsp:nvSpPr>
        <dsp:cNvPr id="0" name=""/>
        <dsp:cNvSpPr/>
      </dsp:nvSpPr>
      <dsp:spPr>
        <a:xfrm>
          <a:off x="7271841" y="2466990"/>
          <a:ext cx="1014607" cy="863547"/>
        </a:xfrm>
        <a:prstGeom prst="rect">
          <a:avLst/>
        </a:prstGeom>
        <a:solidFill>
          <a:schemeClr val="accent5">
            <a:tint val="40000"/>
            <a:alpha val="90000"/>
            <a:hueOff val="-8787666"/>
            <a:satOff val="39480"/>
            <a:lumOff val="27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latin typeface="Times New Roman" pitchFamily="18" charset="0"/>
              <a:cs typeface="Times New Roman" pitchFamily="18" charset="0"/>
            </a:rPr>
            <a:t>интервью с жителями села  </a:t>
          </a:r>
          <a:r>
            <a:rPr lang="ru-RU" sz="1050" kern="1200" dirty="0" err="1" smtClean="0">
              <a:latin typeface="Times New Roman" pitchFamily="18" charset="0"/>
              <a:cs typeface="Times New Roman" pitchFamily="18" charset="0"/>
            </a:rPr>
            <a:t>Филатовское</a:t>
          </a:r>
          <a:endParaRPr lang="ru-RU" sz="10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71841" y="2466990"/>
        <a:ext cx="1014607" cy="863547"/>
      </dsp:txXfrm>
    </dsp:sp>
    <dsp:sp modelId="{15DFF9BC-91E9-4A64-A19F-3D040F03E5F0}">
      <dsp:nvSpPr>
        <dsp:cNvPr id="0" name=""/>
        <dsp:cNvSpPr/>
      </dsp:nvSpPr>
      <dsp:spPr>
        <a:xfrm rot="10800000">
          <a:off x="0" y="2347"/>
          <a:ext cx="8286808" cy="2159664"/>
        </a:xfrm>
        <a:prstGeom prst="upArrowCallou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latin typeface="Times New Roman" pitchFamily="18" charset="0"/>
              <a:cs typeface="Times New Roman" pitchFamily="18" charset="0"/>
            </a:rPr>
            <a:t>Подготовительный 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 rot="-10800000">
        <a:off x="0" y="2347"/>
        <a:ext cx="8286808" cy="758042"/>
      </dsp:txXfrm>
    </dsp:sp>
    <dsp:sp modelId="{8E0480DE-08C7-4D7F-9BBF-A8FE38925524}">
      <dsp:nvSpPr>
        <dsp:cNvPr id="0" name=""/>
        <dsp:cNvSpPr/>
      </dsp:nvSpPr>
      <dsp:spPr>
        <a:xfrm>
          <a:off x="0" y="760389"/>
          <a:ext cx="4143404" cy="645739"/>
        </a:xfrm>
        <a:prstGeom prst="rect">
          <a:avLst/>
        </a:prstGeom>
        <a:solidFill>
          <a:schemeClr val="accent5">
            <a:tint val="40000"/>
            <a:alpha val="90000"/>
            <a:hueOff val="-9764074"/>
            <a:satOff val="43866"/>
            <a:lumOff val="30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определение проблемы, выбор темы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60389"/>
        <a:ext cx="4143404" cy="645739"/>
      </dsp:txXfrm>
    </dsp:sp>
    <dsp:sp modelId="{D6BD60DA-ABF6-4E3E-A604-B527F8AF2469}">
      <dsp:nvSpPr>
        <dsp:cNvPr id="0" name=""/>
        <dsp:cNvSpPr/>
      </dsp:nvSpPr>
      <dsp:spPr>
        <a:xfrm>
          <a:off x="4143404" y="760389"/>
          <a:ext cx="4143404" cy="645739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обоснование актуальности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43404" y="760389"/>
        <a:ext cx="4143404" cy="645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BAECA-EDCD-4CAF-B894-F9697A1C38FA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DE62D-C33C-4D8C-8AD6-9D1FBD62B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39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DE62D-C33C-4D8C-8AD6-9D1FBD62B0B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063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Знак вопроса,</a:t>
            </a:r>
            <a:r>
              <a:rPr lang="ru-RU" baseline="0" dirty="0" smtClean="0"/>
              <a:t> шрифт старинный, картинки родников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DE62D-C33C-4D8C-8AD6-9D1FBD62B0B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89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 родник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DE62D-C33C-4D8C-8AD6-9D1FBD62B0B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Слова частушек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DE62D-C33C-4D8C-8AD6-9D1FBD62B0B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60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Стих</a:t>
            </a:r>
            <a:r>
              <a:rPr lang="ru-RU" baseline="0" dirty="0" smtClean="0"/>
              <a:t> про родник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DE62D-C33C-4D8C-8AD6-9D1FBD62B0B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687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Интервью и сборник написали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DE62D-C33C-4D8C-8AD6-9D1FBD62B0B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844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7302" y="1268760"/>
            <a:ext cx="5761128" cy="914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Экологическая кейс- игра 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Creen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Neam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Направление: «Заповедные уголки моего детства»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500042"/>
            <a:ext cx="6552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учреждение  № 45 «Ромашка»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571744"/>
            <a:ext cx="750099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>
                  <a:solidFill>
                    <a:schemeClr val="bg1"/>
                  </a:solidFill>
                </a:ln>
                <a:solidFill>
                  <a:srgbClr val="000A1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nabelle" pitchFamily="66" charset="0"/>
              </a:rPr>
              <a:t> </a:t>
            </a:r>
            <a:r>
              <a:rPr lang="ru-RU" sz="4800" b="1" dirty="0" smtClean="0">
                <a:ln w="11430">
                  <a:solidFill>
                    <a:srgbClr val="00B0F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mpir Deco" pitchFamily="2" charset="0"/>
              </a:rPr>
              <a:t>«</a:t>
            </a:r>
            <a:r>
              <a:rPr lang="ru-RU" sz="5400" b="1" dirty="0" smtClean="0">
                <a:ln w="11430">
                  <a:solidFill>
                    <a:srgbClr val="00B0F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zhitsa" pitchFamily="2" charset="0"/>
              </a:rPr>
              <a:t>Село Филатовское, 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00B0F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zhitsa" pitchFamily="2" charset="0"/>
              </a:rPr>
              <a:t>родниками славится</a:t>
            </a:r>
            <a:r>
              <a:rPr lang="ru-RU" sz="4800" b="1" dirty="0" smtClean="0">
                <a:ln w="11430">
                  <a:solidFill>
                    <a:srgbClr val="00B0F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mpir Deco" pitchFamily="2" charset="0"/>
              </a:rPr>
              <a:t>»</a:t>
            </a:r>
            <a:endParaRPr lang="ru-RU" sz="4800" b="1" dirty="0">
              <a:ln w="11430">
                <a:solidFill>
                  <a:srgbClr val="00B0F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mpir Dec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0024" y="4572008"/>
            <a:ext cx="3992570" cy="1600438"/>
          </a:xfrm>
          <a:prstGeom prst="rect">
            <a:avLst/>
          </a:prstGeom>
          <a:blipFill dpi="0" rotWithShape="1">
            <a:blip r:embed="rId2" cstate="print">
              <a:alphaModFix amt="0"/>
            </a:blip>
            <a:srcRect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Лескина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Н.А.,  воспитатель группы № 3.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Воспитанники: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Брюханов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Андрей,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Кокина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Вероника,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Коростелёва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Полина,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Московских Максим,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Серков Иван,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Соломенникова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Маргарита,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Черемных Ульяна, Семина Таисия.</a:t>
            </a:r>
          </a:p>
        </p:txBody>
      </p:sp>
    </p:spTree>
    <p:extLst>
      <p:ext uri="{BB962C8B-B14F-4D97-AF65-F5344CB8AC3E}">
        <p14:creationId xmlns:p14="http://schemas.microsoft.com/office/powerpoint/2010/main" val="14123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250030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Izhitsa" pitchFamily="2" charset="0"/>
              </a:rPr>
              <a:t>Экологическая акция</a:t>
            </a:r>
          </a:p>
          <a:p>
            <a:pPr algn="ctr"/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Izhitsa" pitchFamily="2" charset="0"/>
              </a:rPr>
              <a:t>Охраняй родник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Izhitsa" pitchFamily="2" charset="0"/>
              </a:rPr>
              <a:t>»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Izhitsa" pitchFamily="2" charset="0"/>
            </a:endParaRPr>
          </a:p>
        </p:txBody>
      </p:sp>
      <p:pic>
        <p:nvPicPr>
          <p:cNvPr id="4" name="Рисунок 3" descr="E:\родники\SAM_39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2156817" cy="155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родники\SAM_39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571480"/>
            <a:ext cx="19685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родники\SAM_391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4143380"/>
            <a:ext cx="2143140" cy="150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родники\P322148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428868"/>
            <a:ext cx="200026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E:\DCIM\102OLYMP\P325151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4071942"/>
            <a:ext cx="207170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E:\DCIM\102OLYMP\P3251513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29980" y="4456904"/>
            <a:ext cx="1974859" cy="1347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E:\DCIM\102OLYMP\P3221487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428868"/>
            <a:ext cx="2101205" cy="149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андрей\Desktop\родники\P3221499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3929066"/>
            <a:ext cx="228601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Users\андрей\Desktop\родники\P3221500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54" y="571480"/>
            <a:ext cx="1829179" cy="1518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андрей\Desktop\родники\P3221492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571480"/>
            <a:ext cx="192882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951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715016"/>
            <a:ext cx="606929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latin typeface="Izhitsa" pitchFamily="2" charset="0"/>
                <a:cs typeface="Times New Roman" pitchFamily="18" charset="0"/>
              </a:rPr>
              <a:t>Интервью </a:t>
            </a:r>
            <a:r>
              <a:rPr lang="ru-RU" sz="2400" dirty="0">
                <a:latin typeface="Izhitsa" pitchFamily="2" charset="0"/>
                <a:cs typeface="Times New Roman" pitchFamily="18" charset="0"/>
              </a:rPr>
              <a:t>с жителями села  </a:t>
            </a:r>
            <a:r>
              <a:rPr lang="ru-RU" sz="2400" dirty="0" err="1" smtClean="0">
                <a:latin typeface="Izhitsa" pitchFamily="2" charset="0"/>
                <a:cs typeface="Times New Roman" pitchFamily="18" charset="0"/>
              </a:rPr>
              <a:t>Филатовское</a:t>
            </a:r>
            <a:endParaRPr lang="ru-RU" sz="2400" dirty="0">
              <a:latin typeface="Izhitsa" pitchFamily="2" charset="0"/>
              <a:cs typeface="Times New Roman" pitchFamily="18" charset="0"/>
            </a:endParaRPr>
          </a:p>
        </p:txBody>
      </p:sp>
      <p:pic>
        <p:nvPicPr>
          <p:cNvPr id="3" name="Рисунок 2" descr="E:\родники\SAM_39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3429000"/>
            <a:ext cx="300039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E:\DCIM\102OLYMP\P318146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264320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642918"/>
            <a:ext cx="2500330" cy="1877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28604"/>
            <a:ext cx="2857488" cy="2141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1670" y="2643182"/>
            <a:ext cx="460344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  <a:latin typeface="Izhitsa" pitchFamily="2" charset="0"/>
              </a:rPr>
              <a:t> Операция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prstClr val="black"/>
                </a:solidFill>
                <a:latin typeface="Izhitsa" pitchFamily="2" charset="0"/>
              </a:rPr>
              <a:t>Чистый родник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77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785794"/>
            <a:ext cx="54292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Izhitsa" pitchFamily="2" charset="0"/>
              </a:rPr>
              <a:t>Пришла пора нам наконец,</a:t>
            </a:r>
          </a:p>
          <a:p>
            <a:r>
              <a:rPr lang="ru-RU" sz="2800" dirty="0" smtClean="0">
                <a:latin typeface="Izhitsa" pitchFamily="2" charset="0"/>
              </a:rPr>
              <a:t>Поставить сказочный  конец.</a:t>
            </a:r>
          </a:p>
          <a:p>
            <a:r>
              <a:rPr lang="ru-RU" sz="2800" dirty="0" smtClean="0">
                <a:latin typeface="Izhitsa" pitchFamily="2" charset="0"/>
              </a:rPr>
              <a:t>Чтоб получить простой ответ</a:t>
            </a:r>
          </a:p>
          <a:p>
            <a:r>
              <a:rPr lang="ru-RU" sz="2800" dirty="0" smtClean="0">
                <a:latin typeface="Izhitsa" pitchFamily="2" charset="0"/>
              </a:rPr>
              <a:t>А  получилось или нет?</a:t>
            </a:r>
          </a:p>
          <a:p>
            <a:r>
              <a:rPr lang="ru-RU" sz="2800" dirty="0" smtClean="0">
                <a:latin typeface="Izhitsa" pitchFamily="2" charset="0"/>
              </a:rPr>
              <a:t>И мы хотим чтоб навсегда</a:t>
            </a:r>
          </a:p>
          <a:p>
            <a:r>
              <a:rPr lang="ru-RU" sz="2800" dirty="0" smtClean="0">
                <a:latin typeface="Izhitsa" pitchFamily="2" charset="0"/>
              </a:rPr>
              <a:t>Царила в мире красота.</a:t>
            </a:r>
          </a:p>
          <a:p>
            <a:r>
              <a:rPr lang="ru-RU" sz="2800" dirty="0" smtClean="0">
                <a:latin typeface="Izhitsa" pitchFamily="2" charset="0"/>
              </a:rPr>
              <a:t>Беречь леса, поля, моря,</a:t>
            </a:r>
          </a:p>
          <a:p>
            <a:r>
              <a:rPr lang="ru-RU" sz="2800" dirty="0" smtClean="0">
                <a:latin typeface="Izhitsa" pitchFamily="2" charset="0"/>
              </a:rPr>
              <a:t>Чтоб цвела наша земля.</a:t>
            </a:r>
          </a:p>
          <a:p>
            <a:r>
              <a:rPr lang="ru-RU" sz="2800" dirty="0" smtClean="0">
                <a:latin typeface="Izhitsa" pitchFamily="2" charset="0"/>
              </a:rPr>
              <a:t>Родники беречь родные</a:t>
            </a:r>
          </a:p>
          <a:p>
            <a:r>
              <a:rPr lang="ru-RU" sz="2800" dirty="0" smtClean="0">
                <a:latin typeface="Izhitsa" pitchFamily="2" charset="0"/>
              </a:rPr>
              <a:t>Сердцу очень дорогие.</a:t>
            </a:r>
          </a:p>
          <a:p>
            <a:r>
              <a:rPr lang="ru-RU" sz="2800" dirty="0" smtClean="0">
                <a:latin typeface="Izhitsa" pitchFamily="2" charset="0"/>
              </a:rPr>
              <a:t>Чтоб отныне и на век</a:t>
            </a:r>
          </a:p>
          <a:p>
            <a:r>
              <a:rPr lang="ru-RU" sz="2800" dirty="0" smtClean="0">
                <a:latin typeface="Izhitsa" pitchFamily="2" charset="0"/>
              </a:rPr>
              <a:t>Был самый добрый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dirty="0" smtClean="0">
                <a:latin typeface="Izhitsa" pitchFamily="2" charset="0"/>
              </a:rPr>
              <a:t> Человек!</a:t>
            </a:r>
            <a:endParaRPr lang="ru-RU" sz="2800" dirty="0">
              <a:latin typeface="Izhitsa" pitchFamily="2" charset="0"/>
            </a:endParaRPr>
          </a:p>
        </p:txBody>
      </p:sp>
      <p:pic>
        <p:nvPicPr>
          <p:cNvPr id="4" name="Рисунок 3" descr="E:\родники\SAM_396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286124"/>
            <a:ext cx="3143272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714356"/>
            <a:ext cx="2860558" cy="2143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8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2786" y="404664"/>
            <a:ext cx="7733804" cy="3851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Проект нацелен на привлечение внимания общественности, детей дошкольного возраста к вопросам экологии и ответственного природопользования.</a:t>
            </a:r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7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7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buBlip>
                <a:blip r:embed="rId3"/>
              </a:buBlip>
            </a:pPr>
            <a:r>
              <a:rPr lang="ru-RU" sz="1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выяснить, какие родники расположены на территории села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Филатовское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экологической культуры воспитанников;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 воспитанников;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пропаганда среди  населения необходимости бережного отношения к родникам;</a:t>
            </a:r>
          </a:p>
          <a:p>
            <a:pPr marL="285750" lvl="0" indent="-285750" algn="just">
              <a:buBlip>
                <a:blip r:embed="rId3"/>
              </a:buBlip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</a:rPr>
              <a:t>привлечь родителей детей, жителей села,  а также представителей общественности (совет ветеранов, школьников, администрацию села) к бережному отношению к родникам родного села.</a:t>
            </a:r>
          </a:p>
          <a:p>
            <a:pPr marL="285750" indent="-285750">
              <a:buFontTx/>
              <a:buChar char="-"/>
            </a:pPr>
            <a:endParaRPr lang="ru-RU" sz="17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7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7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52607" y="3226273"/>
            <a:ext cx="57208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Есть деревни на Руси,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Чем -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да хвалятся.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 село Филатовское,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Родниками славится.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В роднике же от природы 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Сила мощная дана –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Всем дает глоток целебный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Родниковая вода.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Будем люди, помогать,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Родникам, чтоб процветать,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Чтоб водичка не кончалась,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Из  земли чтоб поднималась.</a:t>
            </a:r>
          </a:p>
          <a:p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261~1\AppData\Local\Temp\FineReader11\media\image15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" t="3911"/>
          <a:stretch/>
        </p:blipFill>
        <p:spPr bwMode="auto">
          <a:xfrm>
            <a:off x="214282" y="4000504"/>
            <a:ext cx="2376264" cy="2048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андрей\Desktop\в музей\SAM_391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68865" y="4032465"/>
            <a:ext cx="2635040" cy="2142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23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9058" y="4000504"/>
            <a:ext cx="518084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Девиз: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Мы весёлые ручейки, 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Зачищаем роднички.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Чтоб у нашего села,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Была чистая вода.</a:t>
            </a:r>
          </a:p>
          <a:p>
            <a:endParaRPr lang="ru-RU" sz="2800" b="1" dirty="0" smtClean="0"/>
          </a:p>
        </p:txBody>
      </p:sp>
      <p:pic>
        <p:nvPicPr>
          <p:cNvPr id="4" name="Рисунок 3" descr="E:\родники\SAM_396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5"/>
          <a:stretch/>
        </p:blipFill>
        <p:spPr bwMode="auto">
          <a:xfrm rot="20497188">
            <a:off x="564754" y="2859463"/>
            <a:ext cx="4104456" cy="2887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 rot="20553323">
            <a:off x="325607" y="696442"/>
            <a:ext cx="46806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команду представляем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 названьем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«Ручейки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Бережем и защищаем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 в деревне роднички.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esktop\эмбле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87299">
            <a:off x="5156643" y="737649"/>
            <a:ext cx="3500462" cy="2832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23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8860" y="571480"/>
            <a:ext cx="435771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Это сказка или быль?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Как в степи растет ковыль,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Так у нас в селе родном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Родников полным полно…</a:t>
            </a:r>
          </a:p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Через много, много лет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Может быть такой ответ: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Был родник?  А может нет?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Дайте нам простой совет,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Как сохранить все родники?</a:t>
            </a:r>
          </a:p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Проблему надо нам решить,</a:t>
            </a:r>
          </a:p>
          <a:p>
            <a:pPr algn="ctr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Чтоб такая красота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Не пропала никогда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12" y="5072074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Тогда мы прошли территорию,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 изучить всю акваторию.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 все узнали в тот же час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Какой и где родник у нас.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ндрей\Desktop\в музей\SAM_39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786058"/>
            <a:ext cx="1851144" cy="2276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A261~1\AppData\Local\Temp\FineReader11\media\image12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642918"/>
            <a:ext cx="1979712" cy="1985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андрей\Desktop\к проекту экоколобок\IMG_20170319_18520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0913" y="523477"/>
            <a:ext cx="1569526" cy="2237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A261~1\AppData\Local\Temp\FineReader11\media\image17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3000372"/>
            <a:ext cx="2194459" cy="150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Ольга\Desktop\i (3)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4500570"/>
            <a:ext cx="1419226" cy="2266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859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428604"/>
            <a:ext cx="357379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Этапы исследования</a:t>
            </a:r>
          </a:p>
          <a:p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00034" y="1071546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97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0360335">
            <a:off x="511586" y="4031681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Изучаем книги, проекты  о родниках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428604"/>
            <a:ext cx="4357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 «Ты береги нас, береги!» 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тревоге рощи и леса, 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Роса на травах, как слеза, 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тихо просят родники: 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«Ты береги нас, береги!»  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родники\SAM_39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429132"/>
            <a:ext cx="2736304" cy="201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родники\SAM_394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" t="17096" r="9202" b="8510"/>
          <a:stretch/>
        </p:blipFill>
        <p:spPr bwMode="auto">
          <a:xfrm rot="5400000">
            <a:off x="103370" y="2039717"/>
            <a:ext cx="1729432" cy="107898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E:\родники\SAM_393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8"/>
          <a:stretch/>
        </p:blipFill>
        <p:spPr bwMode="auto">
          <a:xfrm>
            <a:off x="5357818" y="1357298"/>
            <a:ext cx="200026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родники\SAM_3943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" t="5100" r="3959" b="-852"/>
          <a:stretch/>
        </p:blipFill>
        <p:spPr bwMode="auto">
          <a:xfrm rot="5400000">
            <a:off x="1191242" y="2666353"/>
            <a:ext cx="1643074" cy="116810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 rot="20701147">
            <a:off x="5892460" y="3076020"/>
            <a:ext cx="288114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Составляем  карту-схему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родников; </a:t>
            </a:r>
          </a:p>
        </p:txBody>
      </p:sp>
      <p:pic>
        <p:nvPicPr>
          <p:cNvPr id="10" name="Рисунок 9" descr="C:\Users\андрей\Desktop\к проекту экоколобок\SAM_389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285728"/>
            <a:ext cx="171451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E:\DCIM\102OLYMP\P3251521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8" t="7692" r="3195" b="5342"/>
          <a:stretch/>
        </p:blipFill>
        <p:spPr bwMode="auto">
          <a:xfrm>
            <a:off x="5036583" y="3928932"/>
            <a:ext cx="2568883" cy="16616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E:\DCIM\102OLYMP\P3251525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" r="2381" b="3632"/>
          <a:stretch/>
        </p:blipFill>
        <p:spPr bwMode="auto">
          <a:xfrm>
            <a:off x="6633853" y="4786322"/>
            <a:ext cx="2510147" cy="1476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61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357694"/>
            <a:ext cx="6231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чтение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разучивание стихов о родниках;</a:t>
            </a:r>
          </a:p>
          <a:p>
            <a:pPr>
              <a:buBlip>
                <a:blip r:embed="rId3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разучивание частушек, пословиц,   </a:t>
            </a:r>
          </a:p>
          <a:p>
            <a:pPr>
              <a:buBlip>
                <a:blip r:embed="rId3"/>
              </a:buBlip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разгадывание загадок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E:\DCIM\102OLYMP\P321147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857232"/>
            <a:ext cx="4030168" cy="323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000628" y="714356"/>
            <a:ext cx="2928958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Родничок, мой родничок,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Голуба водица.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милёночек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пришёл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 ключа напиться.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929322" y="2071678"/>
            <a:ext cx="2786082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сижу на берегу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любуюсь на Пышму,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внизу бежит ручей –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Свидетель юности моей.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72264" y="3286124"/>
            <a:ext cx="2322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Автор: Л. С. </a:t>
            </a:r>
            <a:r>
              <a:rPr lang="ru-RU" i="1" dirty="0" err="1" smtClean="0"/>
              <a:t>Вяткина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48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esktop\к проекту экоколобок\SAM_38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500041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596" y="785794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Родники, родники!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 – начало всех рек и морей.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Родники, родники!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Вы- истоки всей жизни моей.</a:t>
            </a:r>
          </a:p>
        </p:txBody>
      </p:sp>
      <p:pic>
        <p:nvPicPr>
          <p:cNvPr id="5" name="Рисунок 4" descr="C:\Users\андрей\Desktop\в музей\SAM_390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286124"/>
            <a:ext cx="3571900" cy="2430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714876" y="2714620"/>
            <a:ext cx="400052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историко-краеведческий музей  МБОУ ООШ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5429264"/>
            <a:ext cx="321471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сельскую библиотеку им. Г.Н.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Веговой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08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:\Users\андрей\Desktop\к проекту экоколобок\SAM_39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929066"/>
            <a:ext cx="2106811" cy="1513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E:\DCIM\102OLYMP\P325151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88"/>
          <a:stretch/>
        </p:blipFill>
        <p:spPr bwMode="auto">
          <a:xfrm>
            <a:off x="3286116" y="500042"/>
            <a:ext cx="236676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:\DCIM\102OLYMP\P325150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0" t="6399" b="5985"/>
          <a:stretch/>
        </p:blipFill>
        <p:spPr bwMode="auto">
          <a:xfrm rot="5400000">
            <a:off x="227080" y="3844829"/>
            <a:ext cx="2564065" cy="2018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DCIM\102OLYMP\P3251515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 bwMode="auto">
          <a:xfrm>
            <a:off x="5929322" y="3357562"/>
            <a:ext cx="2811016" cy="1930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DCIM\102OLYMP\P3251509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9" b="11559"/>
          <a:stretch/>
        </p:blipFill>
        <p:spPr bwMode="auto">
          <a:xfrm>
            <a:off x="428596" y="500042"/>
            <a:ext cx="2685681" cy="1846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DCIM\102OLYMP\P3251508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0" b="8980"/>
          <a:stretch/>
        </p:blipFill>
        <p:spPr bwMode="auto">
          <a:xfrm>
            <a:off x="5786446" y="428604"/>
            <a:ext cx="2998727" cy="2014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андрей\Desktop\к проекту экоколобок\SAM_391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5000636"/>
            <a:ext cx="2088232" cy="1514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214546" y="2857496"/>
            <a:ext cx="440857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Izhitsa" pitchFamily="2" charset="0"/>
                <a:cs typeface="Times New Roman" pitchFamily="18" charset="0"/>
              </a:rPr>
              <a:t>Наши руки не скучали,</a:t>
            </a:r>
          </a:p>
          <a:p>
            <a:r>
              <a:rPr lang="ru-RU" sz="32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Izhitsa" pitchFamily="2" charset="0"/>
                <a:cs typeface="Times New Roman" pitchFamily="18" charset="0"/>
              </a:rPr>
              <a:t> мастерили, рисовали</a:t>
            </a:r>
            <a:r>
              <a:rPr lang="ru-RU" sz="3200" dirty="0" smtClean="0">
                <a:latin typeface="Izhitsa" pitchFamily="2" charset="0"/>
                <a:cs typeface="Times New Roman" pitchFamily="18" charset="0"/>
              </a:rPr>
              <a:t>…</a:t>
            </a:r>
            <a:endParaRPr lang="ru-RU" sz="3200" dirty="0">
              <a:latin typeface="Izhitsa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73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647</Words>
  <Application>Microsoft Office PowerPoint</Application>
  <PresentationFormat>Экран (4:3)</PresentationFormat>
  <Paragraphs>128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user</cp:lastModifiedBy>
  <cp:revision>61</cp:revision>
  <dcterms:created xsi:type="dcterms:W3CDTF">2017-03-18T10:00:15Z</dcterms:created>
  <dcterms:modified xsi:type="dcterms:W3CDTF">2022-09-20T14:38:59Z</dcterms:modified>
</cp:coreProperties>
</file>