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61" r:id="rId3"/>
    <p:sldId id="258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80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5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848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408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6497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108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19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86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5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89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590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68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6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95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55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B578B-D7FB-4CCB-866F-35E46B984536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8AE9C7-E850-460D-8911-B35AC5BC1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21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DD623A-0555-D8B2-D9D2-585C608EC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2800" y="2614863"/>
            <a:ext cx="6240379" cy="8951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9409865-F7AF-6D1B-CFE5-0C50A24BD2E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1" y="0"/>
            <a:ext cx="7764378" cy="703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2">
            <a:extLst>
              <a:ext uri="{FF2B5EF4-FFF2-40B4-BE49-F238E27FC236}">
                <a16:creationId xmlns:a16="http://schemas.microsoft.com/office/drawing/2014/main" xmlns="" id="{F23EAE45-D90D-8A6D-311C-5944B34CB8E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24865" y="2679031"/>
            <a:ext cx="6572250" cy="11239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"МУСОР СЕЛУ НИ К ЛИЦУ!"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C8A07AF-7EA8-7388-F037-BA423E188832}"/>
              </a:ext>
            </a:extLst>
          </p:cNvPr>
          <p:cNvSpPr txBox="1"/>
          <p:nvPr/>
        </p:nvSpPr>
        <p:spPr>
          <a:xfrm>
            <a:off x="4149731" y="5801660"/>
            <a:ext cx="3122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№45 «Ромашка»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с.Филатовское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7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7AEB5C75-5633-3C50-04DB-484E808CB2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0687" y="237926"/>
            <a:ext cx="7301552" cy="662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75213" y="1173707"/>
            <a:ext cx="47221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Команда</a:t>
            </a:r>
            <a:r>
              <a:rPr lang="ru-RU" sz="3200" dirty="0" smtClean="0"/>
              <a:t>  </a:t>
            </a:r>
          </a:p>
          <a:p>
            <a:pPr algn="ctr"/>
            <a:r>
              <a:rPr lang="ru-RU" sz="3200" i="1" dirty="0" smtClean="0"/>
              <a:t>«Зеленый патруль»</a:t>
            </a:r>
            <a:endParaRPr lang="ru-RU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606723" y="3186705"/>
            <a:ext cx="2988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Девиз: </a:t>
            </a:r>
            <a:r>
              <a:rPr lang="ru-RU" dirty="0" smtClean="0"/>
              <a:t>«Если бросил ты мусор, так делать нельзя, зеленый патруль напомнит всегда»</a:t>
            </a:r>
            <a:endParaRPr lang="ru-RU" dirty="0"/>
          </a:p>
        </p:txBody>
      </p:sp>
      <p:pic>
        <p:nvPicPr>
          <p:cNvPr id="8" name="Рисунок 7" descr="C:\Users\Anastasia\Desktop\green-patro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5015" y="2934269"/>
            <a:ext cx="2343293" cy="18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43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D6BD172-B8E0-CD3D-BAB0-AFA9C9EC56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4527" y="-170849"/>
            <a:ext cx="7940842" cy="719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A6B3C3F-499A-B1DD-6662-496BF07DD34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4948" y="2175916"/>
            <a:ext cx="3252781" cy="182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070746" y="1009934"/>
            <a:ext cx="26242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проблемой загрязнения окружающей среды мусором на селе.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1.Развивать экологическую культуру воспитанников и их родителей.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Воспитание бережного отношения к окружающей природе.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3.Найти способы использования вторичных ресурсов бросового материала.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5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49D519-F20D-05EA-FC5A-6F197B3FD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3663" y="1411706"/>
            <a:ext cx="3304673" cy="6577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51754F2F-072A-70C2-5ADF-EA43DB5DC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5144" y="-225943"/>
            <a:ext cx="8317831" cy="754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FF1B4A9-6402-5607-CDB0-14E11D19EFE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4739" y="1522816"/>
            <a:ext cx="12096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83D7BE3-D23E-4572-B37E-A0D5775A317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896528" y="1247569"/>
            <a:ext cx="128778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5C6F239-64E1-95FF-5C83-2E0287AFE87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2350" y="1711218"/>
            <a:ext cx="1298497" cy="1728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4300BDC-DC4B-35E7-292E-479F834532DC}"/>
              </a:ext>
            </a:extLst>
          </p:cNvPr>
          <p:cNvSpPr txBox="1"/>
          <p:nvPr/>
        </p:nvSpPr>
        <p:spPr>
          <a:xfrm>
            <a:off x="3378031" y="709600"/>
            <a:ext cx="1996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ЭКО-МОДА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F5A8A2AE-E108-4D7A-1E4B-E8D68899F1BC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5738" y="4412737"/>
            <a:ext cx="1011912" cy="162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F396143D-DAFB-2ECB-0FD9-9AD887415972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3948962" y="4916274"/>
            <a:ext cx="1799628" cy="101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445DF2B9-9F8E-2327-3536-DBBD15B2EF57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49903" y="5349585"/>
            <a:ext cx="1797382" cy="100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681599B-1079-8103-C3AD-559888A735D6}"/>
              </a:ext>
            </a:extLst>
          </p:cNvPr>
          <p:cNvSpPr txBox="1"/>
          <p:nvPr/>
        </p:nvSpPr>
        <p:spPr>
          <a:xfrm>
            <a:off x="3135738" y="3489407"/>
            <a:ext cx="2277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«Мы против загрязнения природы»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0351B0B3-8D6A-ACBD-CD96-E76EE14D1814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6526003" y="2804902"/>
            <a:ext cx="1559395" cy="877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644096AA-1AFA-1574-D96D-B71B30F8B3A6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50884" y="2463970"/>
            <a:ext cx="1027958" cy="1515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EEB57A1C-6D3E-FDD6-403E-3FC82CA699E3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9907" y="4121836"/>
            <a:ext cx="1933575" cy="1089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E42A796-602B-3EDA-4EA1-704D67914A8A}"/>
              </a:ext>
            </a:extLst>
          </p:cNvPr>
          <p:cNvSpPr txBox="1"/>
          <p:nvPr/>
        </p:nvSpPr>
        <p:spPr>
          <a:xfrm>
            <a:off x="6610848" y="1411706"/>
            <a:ext cx="2262203" cy="920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«Вторая жизнь старым вещам»</a:t>
            </a:r>
          </a:p>
        </p:txBody>
      </p:sp>
    </p:spTree>
    <p:extLst>
      <p:ext uri="{BB962C8B-B14F-4D97-AF65-F5344CB8AC3E}">
        <p14:creationId xmlns:p14="http://schemas.microsoft.com/office/powerpoint/2010/main" val="417496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2906E95-31BF-7C5D-E1A4-CD6C491E4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211" y="-48126"/>
            <a:ext cx="7956883" cy="721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00BC00-50FF-591D-D981-69BBA63756F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214" y="2422590"/>
            <a:ext cx="1568715" cy="118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D0EA582-8619-B4FD-4FDA-4977936279E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8757" y="2134034"/>
            <a:ext cx="1319624" cy="175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69A0E83-E374-5A40-6662-2BC33B8B7A60}"/>
              </a:ext>
            </a:extLst>
          </p:cNvPr>
          <p:cNvSpPr txBox="1"/>
          <p:nvPr/>
        </p:nvSpPr>
        <p:spPr>
          <a:xfrm>
            <a:off x="3449054" y="1174342"/>
            <a:ext cx="2646946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из вторичного сырья «Кот-рыболов», игры с прищепками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1FADD5F-E9C4-9923-4779-42B755F8D4A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638473" y="2838992"/>
            <a:ext cx="2130743" cy="120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68DB9D2-4320-9AF3-9643-E749F5DF497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7106944" y="3002474"/>
            <a:ext cx="2141458" cy="120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80E9F54-CFB2-7ED2-A3B3-F060339C622E}"/>
              </a:ext>
            </a:extLst>
          </p:cNvPr>
          <p:cNvSpPr txBox="1"/>
          <p:nvPr/>
        </p:nvSpPr>
        <p:spPr>
          <a:xfrm>
            <a:off x="5910570" y="1379398"/>
            <a:ext cx="2422357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Дорожки здоровья и лыжи для занятий по ЗОЖ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16FB4FEE-A1B7-7D7F-5DF2-476EB5CE44C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10375" y="4901965"/>
            <a:ext cx="1101065" cy="13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B75DA9C-83B8-5D7D-35F2-B4EE83FC904E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68569" y="5081896"/>
            <a:ext cx="1832133" cy="102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552438F-05A7-C52F-7723-BD3B79AE8E0E}"/>
              </a:ext>
            </a:extLst>
          </p:cNvPr>
          <p:cNvSpPr txBox="1"/>
          <p:nvPr/>
        </p:nvSpPr>
        <p:spPr>
          <a:xfrm>
            <a:off x="2868807" y="4132414"/>
            <a:ext cx="3355079" cy="64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Экологические акции: «Сдай батарейки», «Сбор макулатуры»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83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7AEB5C75-5633-3C50-04DB-484E808CB2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9279" y="0"/>
            <a:ext cx="7797208" cy="706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296F6A7-3261-3318-8E7D-FD5637992B8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727235" y="1894792"/>
            <a:ext cx="1915740" cy="107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7DADF81-7F7E-93E2-E3E2-B05BA799A76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977689" y="1977678"/>
            <a:ext cx="1915557" cy="107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8591642-EA83-19EC-21F5-A3A3C7989BA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478470" y="2006457"/>
            <a:ext cx="1917032" cy="107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5039CFB-0E14-C28A-3815-0627DE0F053F}"/>
              </a:ext>
            </a:extLst>
          </p:cNvPr>
          <p:cNvSpPr txBox="1"/>
          <p:nvPr/>
        </p:nvSpPr>
        <p:spPr>
          <a:xfrm>
            <a:off x="3893615" y="736472"/>
            <a:ext cx="3112167" cy="673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Листовки-агитации «Мы сдаем отходы на переработку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5DA074D-E644-798A-9E30-237C8B361AC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89697" y="4224464"/>
            <a:ext cx="1247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0F15679-7018-8C75-C891-8738444E5E9D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00564" y="4551253"/>
            <a:ext cx="1075319" cy="169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E7390C1-C6DC-4141-2F50-70321E269A6A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67483" y="4067762"/>
            <a:ext cx="1823557" cy="102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DB32E68F-0562-CE09-942E-B32CD0390B8E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87609" y="5132706"/>
            <a:ext cx="1430182" cy="114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BAECBB3-B82E-8030-8A18-864A7A1471A6}"/>
              </a:ext>
            </a:extLst>
          </p:cNvPr>
          <p:cNvSpPr txBox="1"/>
          <p:nvPr/>
        </p:nvSpPr>
        <p:spPr>
          <a:xfrm>
            <a:off x="3688588" y="3613293"/>
            <a:ext cx="2336394" cy="64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Декорирование мусорного ведра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5918C39-A609-668D-AADE-DE5EC08CE3E5}"/>
              </a:ext>
            </a:extLst>
          </p:cNvPr>
          <p:cNvSpPr txBox="1"/>
          <p:nvPr/>
        </p:nvSpPr>
        <p:spPr>
          <a:xfrm>
            <a:off x="6680356" y="3399757"/>
            <a:ext cx="2336394" cy="64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Буклеты «Умеем ли мы беречь природу»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68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141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Anastasia Dongyzova</dc:creator>
  <cp:lastModifiedBy>Anastasia</cp:lastModifiedBy>
  <cp:revision>6</cp:revision>
  <dcterms:created xsi:type="dcterms:W3CDTF">2022-09-07T14:39:46Z</dcterms:created>
  <dcterms:modified xsi:type="dcterms:W3CDTF">2022-09-21T04:00:38Z</dcterms:modified>
</cp:coreProperties>
</file>