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32214-1367-435D-B1A3-A1B95E946A6C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C73AB-039A-4E06-A717-6F7235C0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1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НОД по</a:t>
            </a:r>
            <a:r>
              <a:rPr lang="ru-RU" baseline="0" dirty="0" smtClean="0"/>
              <a:t> лепке (подготовительная группа).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C73AB-039A-4E06-A717-6F7235C03B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3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i="1" cap="none" dirty="0" smtClean="0"/>
              <a:t>Топают по острову слоны и носороги»</a:t>
            </a:r>
            <a:endParaRPr lang="ru-RU" i="1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30506"/>
            <a:ext cx="8246811" cy="4748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40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лепки слона (1)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556792"/>
            <a:ext cx="2987824" cy="95648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888" y="3645024"/>
            <a:ext cx="3240000" cy="150136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485345"/>
            <a:ext cx="2682581" cy="102793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858" y="1458862"/>
            <a:ext cx="2360621" cy="118712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5888" y="2802311"/>
            <a:ext cx="25562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Раскатать валик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3" y="2874319"/>
            <a:ext cx="268258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Разрезать стекой с обеих сторон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7843" y="2818813"/>
            <a:ext cx="264865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Согнуть дугой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888" y="5445224"/>
            <a:ext cx="3391457" cy="1156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Вылепить конусообразную голову, приделать из бусинок глаза, вытянуть хобот, прилепить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ши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51168" y="6093296"/>
            <a:ext cx="3765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Соединить  голову и туловище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180" y="3617350"/>
            <a:ext cx="3267223" cy="22778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6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8792" cy="360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Схема лепки слона (2)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22117"/>
              </p:ext>
            </p:extLst>
          </p:nvPr>
        </p:nvGraphicFramePr>
        <p:xfrm>
          <a:off x="251520" y="836712"/>
          <a:ext cx="8712000" cy="590465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04000"/>
                <a:gridCol w="2904000"/>
                <a:gridCol w="2904000"/>
              </a:tblGrid>
              <a:tr h="19682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2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2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1052736"/>
            <a:ext cx="1803415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989218"/>
            <a:ext cx="1728192" cy="1672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33937"/>
            <a:ext cx="1536171" cy="172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90" y="2924944"/>
            <a:ext cx="2033902" cy="16008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426" y="2924944"/>
            <a:ext cx="2121148" cy="16267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655" y="2936957"/>
            <a:ext cx="2097145" cy="1576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35" y="4869160"/>
            <a:ext cx="1607412" cy="17597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846" y="4839801"/>
            <a:ext cx="1556308" cy="18185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438" y="4839021"/>
            <a:ext cx="1915790" cy="17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764704"/>
            <a:ext cx="6266656" cy="4557568"/>
          </a:xfrm>
        </p:spPr>
      </p:pic>
    </p:spTree>
    <p:extLst>
      <p:ext uri="{BB962C8B-B14F-4D97-AF65-F5344CB8AC3E}">
        <p14:creationId xmlns:p14="http://schemas.microsoft.com/office/powerpoint/2010/main" val="28836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лепки Носорога (1)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956050" cy="215741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987675" cy="95726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5" y="1700808"/>
            <a:ext cx="2682875" cy="102393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691571"/>
            <a:ext cx="2365375" cy="118903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3573016"/>
            <a:ext cx="3877193" cy="165618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880608"/>
            <a:ext cx="2880320" cy="47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Раскатать валик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5" y="2880608"/>
            <a:ext cx="2520281" cy="54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Разрезать с обеих сторон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6048" y="3049758"/>
            <a:ext cx="1978025" cy="45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Согнуть дугой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512991"/>
            <a:ext cx="3600400" cy="1154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Вылепить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вальную голову, вытянуть немного с одной стороны, приделать рога, глаза, уши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60503" y="6019874"/>
            <a:ext cx="34110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Соединить туловище и голову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/>
          <a:lstStyle/>
          <a:p>
            <a:r>
              <a:rPr lang="ru-RU" dirty="0" smtClean="0"/>
              <a:t>Схема лепки Носорога (2)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287819"/>
              </p:ext>
            </p:extLst>
          </p:nvPr>
        </p:nvGraphicFramePr>
        <p:xfrm>
          <a:off x="179512" y="1412776"/>
          <a:ext cx="8748000" cy="53280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16000"/>
                <a:gridCol w="2916000"/>
                <a:gridCol w="2916000"/>
              </a:tblGrid>
              <a:tr h="266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1350"/>
            <a:ext cx="2152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079580"/>
            <a:ext cx="2520280" cy="118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102420"/>
            <a:ext cx="2320148" cy="129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47" y="4725144"/>
            <a:ext cx="23161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4862" y="4869160"/>
            <a:ext cx="2250830" cy="87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391172"/>
            <a:ext cx="2490232" cy="171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3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1" y="908721"/>
            <a:ext cx="750159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8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99783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Он огромней всех на суше.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У него большие уши.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Он чудесным шлангом–носом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Может с пальм срывать кокосы.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Издаёт он трубный глас.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С ним встречались вы не раз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В цирке или зоопарке.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А живёт он в странах жарких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И на острове Цейлон.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Угадали? Это …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612525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Слон — самое большое наземное животное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Земли.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2054"/>
            <a:ext cx="7056784" cy="564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8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012" y="380401"/>
            <a:ext cx="6858000" cy="4383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10376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Слоны 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очень любят воду,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они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принимают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душ" поливая себя с помощью своего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хобота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Хобот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у слона это  длинный нос с различными функциями. Он благодаря ему дышит, нюхает, пьет, захватывает еду, и даже издает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звуки. Так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же у слонов очень мощные бивни. Слоновая кость очень ценится у людей, поэтому множество слонов убивают ради их бивней. </a:t>
            </a:r>
          </a:p>
        </p:txBody>
      </p:sp>
    </p:spTree>
    <p:extLst>
      <p:ext uri="{BB962C8B-B14F-4D97-AF65-F5344CB8AC3E}">
        <p14:creationId xmlns:p14="http://schemas.microsoft.com/office/powerpoint/2010/main" val="10250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98" y="5013176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Слоны питаются корнями деревьев, травой, фруктами, а также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корой.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Они едят очень много. Взрослый слон может потреблять до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136 килограммов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еды в  день. В зависимости от погодных условий, слон выпивает 100-300 литров воды в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день. Эти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гиганты практически не спят, они гуляют на огромные расстояния добывая себе еду.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156" y="435442"/>
            <a:ext cx="6695212" cy="44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195662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Слоны обычно держатся стадами, где все особи связаны родством. Они умеют приветствовать друг друга, старательно заботятся о потомстве, и всегда хранят верность стаду.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Слоны также одни из тех животных, которые умеют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смеяться. У слонов очень хорошая память их считают самыми умными животными.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Наталья\Picture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76864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2234" y="3843427"/>
            <a:ext cx="25318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Кроме того слоны бывают серые, красные, дымчатые, белые – собственно, любого цвета.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4272"/>
            <a:ext cx="3846621" cy="28942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66" y="3135178"/>
            <a:ext cx="2366325" cy="3607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16632"/>
            <a:ext cx="27432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3135178"/>
            <a:ext cx="2812141" cy="36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2892" y="141277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Он совсем не кровожадный,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Потому что травоядный,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Только смотрит строго.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На носу два рога,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На ногах копыта -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От врагов защита.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Лишь слона не свалит с ног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Африканский 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06" y="493804"/>
            <a:ext cx="7046772" cy="4392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5506" y="5301208"/>
            <a:ext cx="743693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Носорог крупное животное, после слона. Цвет носорога зависит от грунта на котором  они живут. Носороги бывают  белыми, черными, серыми, красноватыми.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644" y="5226784"/>
            <a:ext cx="84282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Питается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носорог преимущественно молодыми побегами кустарников, которые, точно пальцем, захватывает верхней губой. Ежедневно они отправляются на водопой,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подолгу валяются в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прибрежной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грязи. Морду его украшают обычно два рога, но в некоторых местностях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- три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и даже пять.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64" y="188640"/>
            <a:ext cx="7353236" cy="50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</TotalTime>
  <Words>454</Words>
  <Application>Microsoft Office PowerPoint</Application>
  <PresentationFormat>Экран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«Топают по острову слоны и носороги»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лепки слона (1)</vt:lpstr>
      <vt:lpstr>Схема лепки слона (2)</vt:lpstr>
      <vt:lpstr>Презентация PowerPoint</vt:lpstr>
      <vt:lpstr>Схема лепки Носорога (1)</vt:lpstr>
      <vt:lpstr>Схема лепки Носорога (2)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Германовна</dc:creator>
  <cp:lastModifiedBy>Наталья</cp:lastModifiedBy>
  <cp:revision>21</cp:revision>
  <dcterms:created xsi:type="dcterms:W3CDTF">2014-05-10T06:59:59Z</dcterms:created>
  <dcterms:modified xsi:type="dcterms:W3CDTF">2014-05-17T09:24:18Z</dcterms:modified>
</cp:coreProperties>
</file>