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9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73073" y="3143249"/>
              <a:ext cx="3250087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Практической грамматикой дошкольники уже овладели, ошибки могут оставаться в употреблении форм, являющихся исключениями: некоторые глагольные формы спряжений (ехать —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ехают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 несклоняемые существительные (в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пальте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и другие речевые ошибки, характерные не только для дошкольников, но встречающиеся и в речи взрослых людей, так как являются объективно трудными для усвоения формами. </a:t>
              </a:r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013" y="1294410"/>
              <a:ext cx="2776211" cy="1848839"/>
            </a:xfrm>
            <a:prstGeom prst="rect">
              <a:avLst/>
            </a:prstGeom>
            <a:grpFill/>
          </p:spPr>
        </p:pic>
      </p:grpSp>
      <p:grpSp>
        <p:nvGrpSpPr>
          <p:cNvPr id="79" name="Группа 7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73073" y="3143249"/>
              <a:ext cx="3250087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детей 6-7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</a:t>
              </a:r>
            </a:p>
            <a:p>
              <a:pPr indent="450000" algn="just"/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этом возрасте завершается дошкольный период развития ребенка, основным результатом которого является готовность к систематическому обучению.  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шести годам звукопроизношение у детей вполне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нормализовалось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и работа идет по улучшению дикции, то есть умения правильно пользоваться звуками в потоке речи. </a:t>
              </a: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099" y="1294410"/>
              <a:ext cx="2568037" cy="1848839"/>
            </a:xfrm>
            <a:prstGeom prst="rect">
              <a:avLst/>
            </a:prstGeom>
            <a:grpFill/>
          </p:spPr>
        </p:pic>
      </p:grpSp>
      <p:grpSp>
        <p:nvGrpSpPr>
          <p:cNvPr id="72" name="Группа 71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73" name="Прямоугольник 72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73074" y="3345130"/>
              <a:ext cx="3250087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пяти лет словарный запас растет стремительно. Если в предыдущие годы можно было примерно сосчитать, сколько слов в активном употреблении, то сейчас это сделать уже труднее. Непроизвольная память — основа пополнения словаря — в этом возрасте достигает своего расцвета. Слова запоминаются как бы сами собой, без волевых усилий. Один раз услышанное слово легко входит в активный словарь. 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71" y="1496291"/>
              <a:ext cx="2788234" cy="1848839"/>
            </a:xfrm>
            <a:prstGeom prst="rect">
              <a:avLst/>
            </a:prstGeom>
            <a:grpFill/>
          </p:spPr>
        </p:pic>
      </p:grpSp>
      <p:grpSp>
        <p:nvGrpSpPr>
          <p:cNvPr id="65" name="Группа 6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73074" y="2375634"/>
              <a:ext cx="3250087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развитие детей 5-6 лет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речи старшего дошкольника, умение связно, последовательно, логично излагать свои мысли, развитие фонематического слуха — важнейшие моменты в подготовке детей к школе.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Звукопроизношение. К пяти годам заканчивается формирование правильного звукопроизношения. В норме все дети должны научиться четко произносить все звуки в составе слов и предложений. Так происходит далеко не всегда. У части детей наблюдаются различные недостатки звукопроизношения, связанные или с нарушениями в строении и подвижности артикуляционного аппарата, или с недоразвитием фонематического слуха. </a:t>
              </a: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308" y="1255167"/>
              <a:ext cx="1267620" cy="1002380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8" name="Прямоугольник 5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73072" y="2152252"/>
              <a:ext cx="3250087" cy="36009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Новым на пятом году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жизни становится возможность узнавать звук в слове, а также подбор слов с заданным звуком, то есть развиваются простейшие формы звукового анализа. 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активного словаря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дает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ребенку точнее излагать свои мысли, свободно общаться как с взрослыми, так и с детьми. Если пятилетний ребенок не знает, как назвать тот или иной предмет, то он, стремясь найти подходящее слово, создает свои слова.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Большой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интерес дети проявляют к звуковому оформлению слова, начинают подбирать созвучные пары слов, составлять небольшие стихи. В этот период совершенствуется речевой слух детей. Они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по¬лучают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возможность различать слова, отличающиеся одной фонемой (палка — балка, мишка — мышка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426" y="1267638"/>
              <a:ext cx="1504692" cy="1002380"/>
            </a:xfrm>
            <a:prstGeom prst="rect">
              <a:avLst/>
            </a:prstGeom>
            <a:grpFill/>
          </p:spPr>
        </p:pic>
      </p:grpSp>
      <p:grpSp>
        <p:nvGrpSpPr>
          <p:cNvPr id="50" name="Группа 4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1" name="Прямоугольник 50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59739" y="2906971"/>
              <a:ext cx="3329237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Грамматический строй речи еще формируется, поэтому допустимы неверные употребления окончаний, суффиксов, приставок, согласований слов в предложении («Купи синюю шарик!», «Этот собачонок сидел под стулом», «Я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рисоваю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»).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Усложняется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построение фраз. Если раньше малыш, прося яблоко, говорил: «Дай яблоко», то теперь эту фразу он может произнести и так: «Дай мне большое (маленькое или красное) яблоко», то есть указать величину или цвет предмета. Тем не менее, ребенок не всегда может связно и понятно рассказать, что он видел на улице, пересказать сказку.</a:t>
              </a: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730" y="1267636"/>
              <a:ext cx="2292776" cy="1639335"/>
            </a:xfrm>
            <a:prstGeom prst="rect">
              <a:avLst/>
            </a:prstGeom>
            <a:grp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7352" y="1267638"/>
              <a:ext cx="316820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Речевое развитие детей 3 – 4 лет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73073" y="2901629"/>
              <a:ext cx="3250087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Четвертый год — это возраст «почемучек». Дети постоянно задают взрослым вопросы, которые нельзя оставлять без внимания. Надо терпеливо и доступно отвечать на все «почему?», «зачем?», «как?». В этот период обнаруживается наибольшая чуткость ребенка к языку.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Ребенок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четвертого года жизни правильно произносит свистящие звуки [с], [з] и [ц]. В этом возрасте он еще не всегда может верно произнести шипящие звуки [ш], [ж], [ч], [щ] и часто заменяет их свистящими [с], [з], [ц]: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(каша),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нозык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(ножик),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клюц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(ключ). Сонорные [р], [р’], [л] малыш может заменять звуком [л’], реже [j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5" y="1575415"/>
              <a:ext cx="2627604" cy="1226215"/>
            </a:xfrm>
            <a:prstGeom prst="rect">
              <a:avLst/>
            </a:prstGeom>
            <a:grp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7869" y="3201066"/>
              <a:ext cx="303714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Словарный запас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Быстро пополняется пассивный и активный словарь ребенка: к 2 годам он достигает примерно  300 слов, а к 3 годам – до 1000 слов. Кроме существительных и глаголов ребенок все чаще употребляет прилагательные, наречия, предлоги, местоимения. На третьем году жизни малыш с удовольствием слушает и воспринимает несложные сказки, рассказы, с легкостью выполняет простые словесные поручения.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869" y="1267636"/>
              <a:ext cx="2920498" cy="1639335"/>
            </a:xfrm>
            <a:prstGeom prst="rect">
              <a:avLst/>
            </a:prstGeom>
            <a:grp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7352" y="1267638"/>
              <a:ext cx="316820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КОНСУЛЬТАЦИЯ ДЛЯ РОДИТЕЛЕЙ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4316" y="4024480"/>
              <a:ext cx="273427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Специалисты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считают возраст с двух до трех лет критическим в плане речевого развития и рекомендуют совершить первый визит к логопеду для ответа на вопрос «Все ли хорошо с речью?»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096" y="1857331"/>
              <a:ext cx="2388041" cy="1792379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1562100" y="194804"/>
            <a:ext cx="62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формате цифровой книги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7270" y="1318661"/>
              <a:ext cx="246169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Уголок логопеда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8259" y="4152981"/>
              <a:ext cx="3219718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НОРМЫ РЕЧЕВОГО РАЗВИТИЯ ДОШКОЛЬНИКОВ</a:t>
              </a: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99" y="2122314"/>
              <a:ext cx="2389838" cy="17923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602" y="1267638"/>
              <a:ext cx="1881779" cy="10638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1409700" y="2331537"/>
              <a:ext cx="3268228" cy="32316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Звукопроизношение.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речи ребенка третьего года жизни должны появиться звуки [с’], [л’], [j], а также, [г], [х], [к], [м], [п], [б], [н], [в], [ф], [д], [т] (и их мягкие пары), все гласные. Однако произношение многих звуков еще далеко от совершенства, что на данном возрастном этапе является характерным для детской речи, так как подвижность мышц языка и губ еще недостаточно развита. Многие трудные звуки ребенок заменяет более легкими для произношения. Так, шипящие звуки ([ш], [ж], [ч], [щ]) малыш нередко заменяет мягкими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свистящими. Согласные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[р], [р’], [л] отсутствуют или заменяются звуками [л'], [j]: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ыба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(рыба),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гия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(гиря),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ябоко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(яблоко),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двель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(дверь),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голюби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(голуби),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мей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(мел).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00" y="1312063"/>
              <a:ext cx="1881779" cy="10585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6" name="TextBox 35"/>
            <p:cNvSpPr txBox="1"/>
            <p:nvPr/>
          </p:nvSpPr>
          <p:spPr>
            <a:xfrm>
              <a:off x="1409700" y="2331537"/>
              <a:ext cx="3203243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Фразовая речь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Специалисты единодушны в том, что к 2 годам у малыша уже должна сформироваться фразовая речь. Пускай фразы пока не всегда понятны и состоят из двух слов, часто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лепетных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Например: МАМА, ПИ (мама, я хочу пить). ДЁ УЯТЬ (идем гулять). Главное - появилась  фраза (предложение). А вот предложения трехлетних детей становятся сложными, с союзами «потому что», «или», «чтобы». И, хотя в  их речи еще много неверного употребления окончаний («Смотри, как много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мячов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!»), суффиксов («У меня есть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куклочка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»), согласований («Это мой кукла!»), ударений («Ложка лежит на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стОле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»), постепенно их становится все меньше, они приобретают случайный характер и исчезают приблизительно в 5-6 лет.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4530" y="1267638"/>
              <a:ext cx="3268228" cy="3600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некоторых словах ребенок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может опускать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переставлять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только звуки, но и целые слоги, например, он может произнести слово автомобиль как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амабиль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», магазин как «</a:t>
              </a:r>
              <a:r>
                <a:rPr lang="ru-R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гамазин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т.д. Но это относится к словам сложной слоговой структуры, к длинным и новым словам.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этом возрасте это не считается нарушением.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четырем годам активный словарь ребенка почти удваивается и составляет примерно 2000 слов. В его речи кроме существительных и глаголов все чаще встречаются местоимения (мой, твой, наш), наречия (холодно, вкусно), появляются числительные (один, два). Если раньше ребенок употреблял только качественные прилагательные (мягкий, теплый), то теперь использует и притяжательные (дядина шляпа, кошкин хвост). 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240" y="4611921"/>
              <a:ext cx="1599597" cy="106389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4" name="Группа 53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87022" y="1283485"/>
              <a:ext cx="3203243" cy="43396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развитие детей 4-5 лет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пятом году жизни речь ребенка становится разнообразнее, правильнее, богаче.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данного возраста овладевают четким и чистым произношением шипящих звуков [ш], [ж], [ч], [щ], многие начинают верно произносить звуки [р], [р’], [л], но еще не всегда умеют употреблять их во всех словах. Так, например, ребенок правильно произнесет звук [р] в слове сарай и в то же время этот же звук в слове крыша может произнести как [л]: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клыша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норме пятилетние дети должны научиться четко произносить все звуки в составе слов и предложений.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улавливают в речи взрослых различные интонационные средства выразительности и подражают им, пересказывая сказку. Они произвольно могут менять высоту, силу голоса с учетом содержания рассказа. В этом возрасте умеют уже говорить шепотом.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54530" y="1267638"/>
              <a:ext cx="3268228" cy="4154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Грамматический строй речи еще формируется, поэтому допустимы неверные употребления окончаний, суффиксов, приставок, согласований слов в предложении («Купи синюю шарик!», «Этот собачонок сидел под стулом», «Я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рисоваю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»). Произвольное обращение с ударением — тоже вариант нормы: «холодная вода», «болит рука».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начинают овладевать монологической речью. Ребенок среднего дошкольного возраста должен уметь связно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рассказать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событиях из собственной жизни, описать животных или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заменяющие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игрушки, рассказать об изображенном событии на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картинке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на серии картинок. Он в состоянии пересказать знакомый текст.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ответы ребенок пятого года жизни строит из 2—3 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фраз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чаще его речь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включает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сложносочиненные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сложноподчиненные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859" y="4641341"/>
              <a:ext cx="1063899" cy="106389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9" name="Группа 6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54530" y="1267638"/>
              <a:ext cx="3268228" cy="43396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Внимание родителям!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Срочно обращайтесь к специалистам-логопедам, чтобы они установили причину неправильного звукопроизношения и составили программу исправления нарушенных звуков. 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Интонация, высота, сила голоса. Большинство детей может произвольно менять силу и высоту голоса в зависимости от целей высказывания (вопрос, восклицание). К пяти годам нужно нормализовать темп речи. Нежелателен как убыстренный темп речи, приводящий к неотчетливому, неряшливому проговариванию со смазанной артикуляцией, так и замедленный, создающий трудности в общении.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навыков звукового анализа. При соответствующем обучении ребенок овладевает не только определением позиции звука в слове (начало, середина, конец слова), но и устанавливает точное место звука в слове, называя звуки по порядку их следования в слове. Это является необходимой предпосылкой обучения грамоте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54530" y="1496291"/>
              <a:ext cx="3268228" cy="3600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Грамматический строй речи. Дети усваивают не только типичные формы словоизменений и словообразований, но и исключения из правил, морфемы также становятся по своим местам, случаев словотворчества становится все меньше. Тем не менее могут оставаться ошибки в употреблении форм с чередованиями звуков (хочу -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хочут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в употреблении форм множественного числа существительных в именительном и родительном падежах (дерево — дерева,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каранда¬ши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нет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карандашов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и так далее. 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Связная речь. Ребенок имеет достаточно развитую активную речь, пользуется в ходе общения развернутыми фразами, точно и понятно отвечает на вопросы, способен рассказать о событиях, свидетелем которых он был.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54530" y="1294410"/>
              <a:ext cx="3268228" cy="4154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Шестилетние дети четко различают на слух все звуки родного языка, в том числе и близкие по своим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акустическим характеристикам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глухие и звонкие, твердые и мягкие. Неумение различать пары звуков по глухости-звонкости свидетельствует чаще всего о недостатках физического слуха. По мнению выдающегося русского педагога К.Д. Ушинского, «хороший, ясный выговор слова такой, чтобы каждый из звуков, составляющих слово, был слышен, и чуткое ухо в различении этих звуков - вот главные основания правописания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 дошкольников шести-семи лет достаточно велик и уже не поддается точному учету, тем более существует большой разрыв в количественном отношении у детей с разным речевым развитием: есть дети, обладающие богатейшим словарным запасом, очень осведомленные в разных областях знаний, и дети, чей словарь очень беден и ограничивается бытовой тематикой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54530" y="1294410"/>
              <a:ext cx="3268228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Связная речь. На вопросы отвечает развернутыми фразами, пользуется сложноподчиненными и сложносочиненными предложениями. Он может самостоятельно составить рассказ по картинке, пересказать знакомую сказку или рассказ, поделиться впечатлениями о просмотренном мультфильме, книге. Ребенок может фантазировать, сочинять сказки. </a:t>
              </a:r>
            </a:p>
            <a:p>
              <a:pPr indent="450000"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79538" y="2434442"/>
              <a:ext cx="32182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Информацию подготовила: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Лескина Мария Сергеевна</a:t>
              </a:r>
            </a:p>
            <a:p>
              <a:pPr algn="ctr"/>
              <a:r>
                <a:rPr lang="ru-RU" dirty="0" smtClean="0"/>
                <a:t>Учитель-логопед</a:t>
              </a:r>
            </a:p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1893</Words>
  <Application>Microsoft Office PowerPoint</Application>
  <PresentationFormat>Экран (4:3)</PresentationFormat>
  <Paragraphs>50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Home</cp:lastModifiedBy>
  <cp:revision>10</cp:revision>
  <dcterms:created xsi:type="dcterms:W3CDTF">2020-02-11T02:21:03Z</dcterms:created>
  <dcterms:modified xsi:type="dcterms:W3CDTF">2020-08-11T13:13:29Z</dcterms:modified>
</cp:coreProperties>
</file>